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3" r:id="rId4"/>
    <p:sldMasterId id="2147483704" r:id="rId5"/>
  </p:sldMasterIdLst>
  <p:notesMasterIdLst>
    <p:notesMasterId r:id="rId6"/>
  </p:notesMasterIdLst>
  <p:sldIdLst>
    <p:sldId id="256" r:id="rId7"/>
    <p:sldId id="257" r:id="rId8"/>
    <p:sldId id="258" r:id="rId9"/>
    <p:sldId id="259" r:id="rId10"/>
  </p:sldIdLst>
  <p:sldSz cy="5143500" cx="9144000"/>
  <p:notesSz cx="6858000" cy="9144000"/>
  <p:embeddedFontLst>
    <p:embeddedFont>
      <p:font typeface="Montserrat"/>
      <p:regular r:id="rId11"/>
      <p:bold r:id="rId12"/>
      <p:italic r:id="rId13"/>
      <p:boldItalic r:id="rId14"/>
    </p:embeddedFont>
    <p:embeddedFont>
      <p:font typeface="Montserrat Medium"/>
      <p:regular r:id="rId15"/>
      <p:bold r:id="rId16"/>
      <p:italic r:id="rId17"/>
      <p:boldItalic r:id="rId18"/>
    </p:embeddedFont>
    <p:embeddedFont>
      <p:font typeface="Source Serif 4"/>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Serif4-bold.fntdata"/><Relationship Id="rId22" Type="http://schemas.openxmlformats.org/officeDocument/2006/relationships/font" Target="fonts/SourceSerif4-boldItalic.fntdata"/><Relationship Id="rId21" Type="http://schemas.openxmlformats.org/officeDocument/2006/relationships/font" Target="fonts/SourceSerif4-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font" Target="fonts/Montserrat-regular.fntdata"/><Relationship Id="rId10" Type="http://schemas.openxmlformats.org/officeDocument/2006/relationships/slide" Target="slides/slide4.xml"/><Relationship Id="rId13" Type="http://schemas.openxmlformats.org/officeDocument/2006/relationships/font" Target="fonts/Montserrat-italic.fntdata"/><Relationship Id="rId12" Type="http://schemas.openxmlformats.org/officeDocument/2006/relationships/font" Target="fonts/Montserrat-bold.fntdata"/><Relationship Id="rId15" Type="http://schemas.openxmlformats.org/officeDocument/2006/relationships/font" Target="fonts/MontserratMedium-regular.fntdata"/><Relationship Id="rId14" Type="http://schemas.openxmlformats.org/officeDocument/2006/relationships/font" Target="fonts/Montserrat-boldItalic.fntdata"/><Relationship Id="rId17" Type="http://schemas.openxmlformats.org/officeDocument/2006/relationships/font" Target="fonts/MontserratMedium-italic.fntdata"/><Relationship Id="rId16" Type="http://schemas.openxmlformats.org/officeDocument/2006/relationships/font" Target="fonts/MontserratMedium-bold.fntdata"/><Relationship Id="rId19" Type="http://schemas.openxmlformats.org/officeDocument/2006/relationships/font" Target="fonts/SourceSerif4-regular.fntdata"/><Relationship Id="rId18" Type="http://schemas.openxmlformats.org/officeDocument/2006/relationships/font" Target="fonts/MontserratMedium-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dbc67b705f_1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3dbc67b705f_1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dbc67b705f_0_8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3dbc67b705f_0_8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For our countermap  we collected 35 features across UNC’s North Campus Bathrooms.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This map orients the viewer to consider the spatial availability of menstrual products, which reinforces our argument that period products are not equally available for students and staff who experience periods.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Buildings with the highest foot traffic such as Lenoir dining hall and Davis Hall had gaps in avawhere </a:t>
            </a:r>
            <a:r>
              <a:rPr lang="en"/>
              <a:t>menstrual</a:t>
            </a:r>
            <a:r>
              <a:rPr lang="en"/>
              <a:t> product availability is either non existent or unequal across floors.</a:t>
            </a:r>
            <a:endParaRPr/>
          </a:p>
          <a:p>
            <a:pPr indent="-298450" lvl="1" marL="914400" rtl="0" algn="l">
              <a:spcBef>
                <a:spcPts val="0"/>
              </a:spcBef>
              <a:spcAft>
                <a:spcPts val="0"/>
              </a:spcAft>
              <a:buSzPts val="1100"/>
              <a:buChar char="○"/>
            </a:pPr>
            <a:r>
              <a:rPr lang="en"/>
              <a:t>This poses an ADA issue of having to climb floors or find elevators if there are menstrual products on 1st or 2nd floors.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 By having availibily be the main argument of the map we are encourage the viewer to consdier the barriers that people who experience periods might have, especially considering the financial burden of purchasing period products or having to find them on campus, considering their uneven availability across campus.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We also wanted to highlight that during our data collection phase we noticed that many of the bathrooms had baskets for </a:t>
            </a:r>
            <a:r>
              <a:rPr lang="en"/>
              <a:t>menstrual</a:t>
            </a:r>
            <a:r>
              <a:rPr lang="en"/>
              <a:t> products but the containers were emptied – stressing the demand for these products and how concentrating them in a few buildings leads to scarcity.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dbc67b705f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3dbc67b705f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Every design choice on this map was made to serve the argument. </a:t>
            </a:r>
            <a:endParaRPr sz="1500"/>
          </a:p>
          <a:p>
            <a:pPr indent="0" lvl="0" marL="0" rtl="0" algn="l">
              <a:spcBef>
                <a:spcPts val="0"/>
              </a:spcBef>
              <a:spcAft>
                <a:spcPts val="0"/>
              </a:spcAft>
              <a:buNone/>
            </a:pPr>
            <a:r>
              <a:rPr lang="en" sz="1500"/>
              <a:t>Starting with color: red and green are immediately readable. </a:t>
            </a:r>
            <a:endParaRPr sz="1500"/>
          </a:p>
          <a:p>
            <a:pPr indent="0" lvl="0" marL="0" rtl="0" algn="l">
              <a:spcBef>
                <a:spcPts val="0"/>
              </a:spcBef>
              <a:spcAft>
                <a:spcPts val="0"/>
              </a:spcAft>
              <a:buNone/>
            </a:pPr>
            <a:r>
              <a:rPr lang="en" sz="1500"/>
              <a:t>Red signals absence and urgency, green signals access, and you can </a:t>
            </a:r>
            <a:r>
              <a:rPr lang="en" sz="1500"/>
              <a:t>immediately</a:t>
            </a:r>
            <a:r>
              <a:rPr lang="en" sz="1500"/>
              <a:t> see there is an imbalance. </a:t>
            </a:r>
            <a:endParaRPr sz="1500"/>
          </a:p>
          <a:p>
            <a:pPr indent="0" lvl="0" marL="0" rtl="0" algn="l">
              <a:spcBef>
                <a:spcPts val="0"/>
              </a:spcBef>
              <a:spcAft>
                <a:spcPts val="0"/>
              </a:spcAft>
              <a:buNone/>
            </a:pPr>
            <a:r>
              <a:rPr lang="en" sz="1500"/>
              <a:t>The red border reinforces that same urgency and visually ties the frame back to the dominant story the data is telling. </a:t>
            </a:r>
            <a:endParaRPr sz="1500"/>
          </a:p>
          <a:p>
            <a:pPr indent="0" lvl="0" marL="0" rtl="0" algn="l">
              <a:spcBef>
                <a:spcPts val="0"/>
              </a:spcBef>
              <a:spcAft>
                <a:spcPts val="0"/>
              </a:spcAft>
              <a:buNone/>
            </a:pPr>
            <a:r>
              <a:rPr lang="en" sz="1500"/>
              <a:t>For the basemap, we chose a light street map that gives you just enough context: you can see building outlines, names, and roads : but it stays in the background so your eye goes straight to the data points. </a:t>
            </a:r>
            <a:endParaRPr sz="1500"/>
          </a:p>
          <a:p>
            <a:pPr indent="0" lvl="0" marL="0" rtl="0" algn="l">
              <a:spcBef>
                <a:spcPts val="0"/>
              </a:spcBef>
              <a:spcAft>
                <a:spcPts val="0"/>
              </a:spcAft>
              <a:buNone/>
            </a:pPr>
            <a:r>
              <a:rPr lang="en" sz="1500"/>
              <a:t>And finally, the legend is binary meaning Yes or no, products or no products. </a:t>
            </a:r>
            <a:endParaRPr sz="1500"/>
          </a:p>
          <a:p>
            <a:pPr indent="0" lvl="0" marL="0" rtl="0" algn="l">
              <a:spcBef>
                <a:spcPts val="0"/>
              </a:spcBef>
              <a:spcAft>
                <a:spcPts val="0"/>
              </a:spcAft>
              <a:buNone/>
            </a:pPr>
            <a:r>
              <a:rPr lang="en" sz="1500"/>
              <a:t>We could have added categories like 'some products' or 'dispensers only,' but keeping it simple makes the claim and pattern more clear</a:t>
            </a:r>
            <a:endParaRPr sz="15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BLANK_1">
    <p:spTree>
      <p:nvGrpSpPr>
        <p:cNvPr id="54" name="Shape 54"/>
        <p:cNvGrpSpPr/>
        <p:nvPr/>
      </p:nvGrpSpPr>
      <p:grpSpPr>
        <a:xfrm>
          <a:off x="0" y="0"/>
          <a:ext cx="0" cy="0"/>
          <a:chOff x="0" y="0"/>
          <a:chExt cx="0" cy="0"/>
        </a:xfrm>
      </p:grpSpPr>
      <p:cxnSp>
        <p:nvCxnSpPr>
          <p:cNvPr id="55" name="Google Shape;55;p14"/>
          <p:cNvCxnSpPr/>
          <p:nvPr/>
        </p:nvCxnSpPr>
        <p:spPr>
          <a:xfrm>
            <a:off x="0" y="3618350"/>
            <a:ext cx="9144000" cy="0"/>
          </a:xfrm>
          <a:prstGeom prst="straightConnector1">
            <a:avLst/>
          </a:prstGeom>
          <a:noFill/>
          <a:ln cap="flat" cmpd="sng" w="9525">
            <a:solidFill>
              <a:schemeClr val="dk1"/>
            </a:solidFill>
            <a:prstDash val="solid"/>
            <a:round/>
            <a:headEnd len="med" w="med" type="none"/>
            <a:tailEnd len="med" w="med" type="none"/>
          </a:ln>
        </p:spPr>
      </p:cxnSp>
      <p:sp>
        <p:nvSpPr>
          <p:cNvPr id="56" name="Google Shape;56;p14"/>
          <p:cNvSpPr/>
          <p:nvPr>
            <p:ph idx="2" type="pic"/>
          </p:nvPr>
        </p:nvSpPr>
        <p:spPr>
          <a:xfrm rot="-5400000">
            <a:off x="4689300" y="690800"/>
            <a:ext cx="3062700" cy="5855100"/>
          </a:xfrm>
          <a:prstGeom prst="round2SameRect">
            <a:avLst>
              <a:gd fmla="val 50000" name="adj1"/>
              <a:gd fmla="val 0" name="adj2"/>
            </a:avLst>
          </a:prstGeom>
          <a:noFill/>
          <a:ln>
            <a:noFill/>
          </a:ln>
        </p:spPr>
      </p:sp>
      <p:sp>
        <p:nvSpPr>
          <p:cNvPr id="57" name="Google Shape;57;p14"/>
          <p:cNvSpPr txBox="1"/>
          <p:nvPr>
            <p:ph type="title"/>
          </p:nvPr>
        </p:nvSpPr>
        <p:spPr>
          <a:xfrm>
            <a:off x="256050" y="3313175"/>
            <a:ext cx="2352600" cy="123000"/>
          </a:xfrm>
          <a:prstGeom prst="rect">
            <a:avLst/>
          </a:prstGeom>
        </p:spPr>
        <p:txBody>
          <a:bodyPr anchorCtr="0" anchor="t" bIns="0" lIns="0" spcFirstLastPara="1" rIns="0" wrap="square" tIns="0">
            <a:spAutoFit/>
          </a:bodyPr>
          <a:lstStyle>
            <a:lvl1pPr lvl="0">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1pPr>
            <a:lvl2pPr lvl="1">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2pPr>
            <a:lvl3pPr lvl="2">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3pPr>
            <a:lvl4pPr lvl="3">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4pPr>
            <a:lvl5pPr lvl="4">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5pPr>
            <a:lvl6pPr lvl="5">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6pPr>
            <a:lvl7pPr lvl="6">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7pPr>
            <a:lvl8pPr lvl="7">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8pPr>
            <a:lvl9pPr lvl="8">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9pPr>
          </a:lstStyle>
          <a:p/>
        </p:txBody>
      </p:sp>
      <p:sp>
        <p:nvSpPr>
          <p:cNvPr id="58" name="Google Shape;58;p14"/>
          <p:cNvSpPr txBox="1"/>
          <p:nvPr>
            <p:ph idx="3" type="title"/>
          </p:nvPr>
        </p:nvSpPr>
        <p:spPr>
          <a:xfrm>
            <a:off x="256050" y="3800525"/>
            <a:ext cx="2352600" cy="123000"/>
          </a:xfrm>
          <a:prstGeom prst="rect">
            <a:avLst/>
          </a:prstGeom>
        </p:spPr>
        <p:txBody>
          <a:bodyPr anchorCtr="0" anchor="t" bIns="0" lIns="0" spcFirstLastPara="1" rIns="0" wrap="square" tIns="0">
            <a:spAutoFit/>
          </a:bodyPr>
          <a:lstStyle>
            <a:lvl1pPr lvl="0">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1pPr>
            <a:lvl2pPr lvl="1">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2pPr>
            <a:lvl3pPr lvl="2">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3pPr>
            <a:lvl4pPr lvl="3">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4pPr>
            <a:lvl5pPr lvl="4">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5pPr>
            <a:lvl6pPr lvl="5">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6pPr>
            <a:lvl7pPr lvl="6">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7pPr>
            <a:lvl8pPr lvl="7">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8pPr>
            <a:lvl9pPr lvl="8">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9pPr>
          </a:lstStyle>
          <a:p/>
        </p:txBody>
      </p:sp>
      <p:sp>
        <p:nvSpPr>
          <p:cNvPr id="59" name="Google Shape;59;p14"/>
          <p:cNvSpPr txBox="1"/>
          <p:nvPr>
            <p:ph idx="1"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
        <p:nvSpPr>
          <p:cNvPr id="60" name="Google Shape;60;p14"/>
          <p:cNvSpPr txBox="1"/>
          <p:nvPr>
            <p:ph idx="4" type="title"/>
          </p:nvPr>
        </p:nvSpPr>
        <p:spPr>
          <a:xfrm>
            <a:off x="256050" y="256025"/>
            <a:ext cx="8631900" cy="1135500"/>
          </a:xfrm>
          <a:prstGeom prst="rect">
            <a:avLst/>
          </a:prstGeom>
        </p:spPr>
        <p:txBody>
          <a:bodyPr anchorCtr="0" anchor="t" bIns="0" lIns="0" spcFirstLastPara="1" rIns="0" wrap="square" tIns="0">
            <a:noAutofit/>
          </a:bodyPr>
          <a:lstStyle>
            <a:lvl1pPr lvl="0">
              <a:lnSpc>
                <a:spcPct val="80000"/>
              </a:lnSpc>
              <a:spcBef>
                <a:spcPts val="0"/>
              </a:spcBef>
              <a:spcAft>
                <a:spcPts val="0"/>
              </a:spcAft>
              <a:buClr>
                <a:schemeClr val="dk1"/>
              </a:buClr>
              <a:buSzPts val="6000"/>
              <a:buFont typeface="Montserrat"/>
              <a:buNone/>
              <a:defRPr sz="6000">
                <a:latin typeface="Montserrat"/>
                <a:ea typeface="Montserrat"/>
                <a:cs typeface="Montserrat"/>
                <a:sym typeface="Montserrat"/>
              </a:defRPr>
            </a:lvl1pPr>
            <a:lvl2pPr lvl="1">
              <a:spcBef>
                <a:spcPts val="0"/>
              </a:spcBef>
              <a:spcAft>
                <a:spcPts val="0"/>
              </a:spcAft>
              <a:buClr>
                <a:schemeClr val="dk1"/>
              </a:buClr>
              <a:buSzPts val="6000"/>
              <a:buFont typeface="Montserrat"/>
              <a:buNone/>
              <a:defRPr sz="6000">
                <a:latin typeface="Montserrat"/>
                <a:ea typeface="Montserrat"/>
                <a:cs typeface="Montserrat"/>
                <a:sym typeface="Montserrat"/>
              </a:defRPr>
            </a:lvl2pPr>
            <a:lvl3pPr lvl="2">
              <a:spcBef>
                <a:spcPts val="0"/>
              </a:spcBef>
              <a:spcAft>
                <a:spcPts val="0"/>
              </a:spcAft>
              <a:buClr>
                <a:schemeClr val="dk1"/>
              </a:buClr>
              <a:buSzPts val="6000"/>
              <a:buFont typeface="Montserrat"/>
              <a:buNone/>
              <a:defRPr sz="6000">
                <a:latin typeface="Montserrat"/>
                <a:ea typeface="Montserrat"/>
                <a:cs typeface="Montserrat"/>
                <a:sym typeface="Montserrat"/>
              </a:defRPr>
            </a:lvl3pPr>
            <a:lvl4pPr lvl="3">
              <a:spcBef>
                <a:spcPts val="0"/>
              </a:spcBef>
              <a:spcAft>
                <a:spcPts val="0"/>
              </a:spcAft>
              <a:buClr>
                <a:schemeClr val="dk1"/>
              </a:buClr>
              <a:buSzPts val="6000"/>
              <a:buFont typeface="Montserrat"/>
              <a:buNone/>
              <a:defRPr sz="6000">
                <a:latin typeface="Montserrat"/>
                <a:ea typeface="Montserrat"/>
                <a:cs typeface="Montserrat"/>
                <a:sym typeface="Montserrat"/>
              </a:defRPr>
            </a:lvl4pPr>
            <a:lvl5pPr lvl="4">
              <a:spcBef>
                <a:spcPts val="0"/>
              </a:spcBef>
              <a:spcAft>
                <a:spcPts val="0"/>
              </a:spcAft>
              <a:buClr>
                <a:schemeClr val="dk1"/>
              </a:buClr>
              <a:buSzPts val="6000"/>
              <a:buFont typeface="Montserrat"/>
              <a:buNone/>
              <a:defRPr sz="6000">
                <a:latin typeface="Montserrat"/>
                <a:ea typeface="Montserrat"/>
                <a:cs typeface="Montserrat"/>
                <a:sym typeface="Montserrat"/>
              </a:defRPr>
            </a:lvl5pPr>
            <a:lvl6pPr lvl="5">
              <a:spcBef>
                <a:spcPts val="0"/>
              </a:spcBef>
              <a:spcAft>
                <a:spcPts val="0"/>
              </a:spcAft>
              <a:buClr>
                <a:schemeClr val="dk1"/>
              </a:buClr>
              <a:buSzPts val="6000"/>
              <a:buFont typeface="Montserrat"/>
              <a:buNone/>
              <a:defRPr sz="6000">
                <a:latin typeface="Montserrat"/>
                <a:ea typeface="Montserrat"/>
                <a:cs typeface="Montserrat"/>
                <a:sym typeface="Montserrat"/>
              </a:defRPr>
            </a:lvl6pPr>
            <a:lvl7pPr lvl="6">
              <a:spcBef>
                <a:spcPts val="0"/>
              </a:spcBef>
              <a:spcAft>
                <a:spcPts val="0"/>
              </a:spcAft>
              <a:buClr>
                <a:schemeClr val="dk1"/>
              </a:buClr>
              <a:buSzPts val="6000"/>
              <a:buFont typeface="Montserrat"/>
              <a:buNone/>
              <a:defRPr sz="6000">
                <a:latin typeface="Montserrat"/>
                <a:ea typeface="Montserrat"/>
                <a:cs typeface="Montserrat"/>
                <a:sym typeface="Montserrat"/>
              </a:defRPr>
            </a:lvl7pPr>
            <a:lvl8pPr lvl="7">
              <a:spcBef>
                <a:spcPts val="0"/>
              </a:spcBef>
              <a:spcAft>
                <a:spcPts val="0"/>
              </a:spcAft>
              <a:buClr>
                <a:schemeClr val="dk1"/>
              </a:buClr>
              <a:buSzPts val="6000"/>
              <a:buFont typeface="Montserrat"/>
              <a:buNone/>
              <a:defRPr sz="6000">
                <a:latin typeface="Montserrat"/>
                <a:ea typeface="Montserrat"/>
                <a:cs typeface="Montserrat"/>
                <a:sym typeface="Montserrat"/>
              </a:defRPr>
            </a:lvl8pPr>
            <a:lvl9pPr lvl="8">
              <a:spcBef>
                <a:spcPts val="0"/>
              </a:spcBef>
              <a:spcAft>
                <a:spcPts val="0"/>
              </a:spcAft>
              <a:buClr>
                <a:schemeClr val="dk1"/>
              </a:buClr>
              <a:buSzPts val="6000"/>
              <a:buFont typeface="Montserrat"/>
              <a:buNone/>
              <a:defRPr sz="6000">
                <a:latin typeface="Montserrat"/>
                <a:ea typeface="Montserrat"/>
                <a:cs typeface="Montserrat"/>
                <a:sym typeface="Montserrat"/>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alt">
  <p:cSld name="BLANK_1_1_1">
    <p:spTree>
      <p:nvGrpSpPr>
        <p:cNvPr id="61" name="Shape 61"/>
        <p:cNvGrpSpPr/>
        <p:nvPr/>
      </p:nvGrpSpPr>
      <p:grpSpPr>
        <a:xfrm>
          <a:off x="0" y="0"/>
          <a:ext cx="0" cy="0"/>
          <a:chOff x="0" y="0"/>
          <a:chExt cx="0" cy="0"/>
        </a:xfrm>
      </p:grpSpPr>
      <p:sp>
        <p:nvSpPr>
          <p:cNvPr id="62" name="Google Shape;62;p15"/>
          <p:cNvSpPr txBox="1"/>
          <p:nvPr>
            <p:ph idx="1" type="body"/>
          </p:nvPr>
        </p:nvSpPr>
        <p:spPr>
          <a:xfrm>
            <a:off x="256025" y="2647675"/>
            <a:ext cx="3639600" cy="22398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63" name="Google Shape;63;p15"/>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64" name="Google Shape;64;p15"/>
          <p:cNvSpPr txBox="1"/>
          <p:nvPr>
            <p:ph idx="2"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Alt 1">
  <p:cSld name="BLANK_1_1_1_1_1_1_1_2">
    <p:spTree>
      <p:nvGrpSpPr>
        <p:cNvPr id="65" name="Shape 65"/>
        <p:cNvGrpSpPr/>
        <p:nvPr/>
      </p:nvGrpSpPr>
      <p:grpSpPr>
        <a:xfrm>
          <a:off x="0" y="0"/>
          <a:ext cx="0" cy="0"/>
          <a:chOff x="0" y="0"/>
          <a:chExt cx="0" cy="0"/>
        </a:xfrm>
      </p:grpSpPr>
      <p:sp>
        <p:nvSpPr>
          <p:cNvPr id="66" name="Google Shape;66;p16"/>
          <p:cNvSpPr/>
          <p:nvPr/>
        </p:nvSpPr>
        <p:spPr>
          <a:xfrm>
            <a:off x="4572000" y="-6600"/>
            <a:ext cx="4572000" cy="515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67" name="Google Shape;67;p16"/>
          <p:cNvSpPr txBox="1"/>
          <p:nvPr>
            <p:ph type="title"/>
          </p:nvPr>
        </p:nvSpPr>
        <p:spPr>
          <a:xfrm>
            <a:off x="256025" y="213150"/>
            <a:ext cx="4261200" cy="1005900"/>
          </a:xfrm>
          <a:prstGeom prst="rect">
            <a:avLst/>
          </a:prstGeom>
        </p:spPr>
        <p:txBody>
          <a:bodyPr anchorCtr="0" anchor="t" bIns="0" lIns="0" spcFirstLastPara="1" rIns="0" wrap="square" tIns="0">
            <a:norm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68" name="Google Shape;68;p16"/>
          <p:cNvSpPr txBox="1"/>
          <p:nvPr>
            <p:ph idx="1" type="body"/>
          </p:nvPr>
        </p:nvSpPr>
        <p:spPr>
          <a:xfrm>
            <a:off x="256025" y="1547275"/>
            <a:ext cx="3639600" cy="22398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69" name="Google Shape;69;p16"/>
          <p:cNvSpPr txBox="1"/>
          <p:nvPr>
            <p:ph idx="2" type="title"/>
          </p:nvPr>
        </p:nvSpPr>
        <p:spPr>
          <a:xfrm>
            <a:off x="6067500" y="4448600"/>
            <a:ext cx="1581000" cy="118500"/>
          </a:xfrm>
          <a:prstGeom prst="rect">
            <a:avLst/>
          </a:prstGeom>
        </p:spPr>
        <p:txBody>
          <a:bodyPr anchorCtr="0" anchor="t" bIns="0" lIns="0" spcFirstLastPara="1" rIns="0" wrap="square" tIns="0">
            <a:normAutofit/>
          </a:bodyPr>
          <a:lstStyle>
            <a:lvl1pPr lvl="0" algn="ctr">
              <a:spcBef>
                <a:spcPts val="0"/>
              </a:spcBef>
              <a:spcAft>
                <a:spcPts val="0"/>
              </a:spcAft>
              <a:buNone/>
              <a:defRPr sz="1000">
                <a:solidFill>
                  <a:schemeClr val="lt2"/>
                </a:solidFill>
                <a:latin typeface="Montserrat"/>
                <a:ea typeface="Montserrat"/>
                <a:cs typeface="Montserrat"/>
                <a:sym typeface="Montserrat"/>
              </a:defRPr>
            </a:lvl1pPr>
            <a:lvl2pPr lvl="1">
              <a:lnSpc>
                <a:spcPct val="115000"/>
              </a:lnSpc>
              <a:spcBef>
                <a:spcPts val="0"/>
              </a:spcBef>
              <a:spcAft>
                <a:spcPts val="0"/>
              </a:spcAft>
              <a:buNone/>
              <a:defRPr sz="1000">
                <a:solidFill>
                  <a:schemeClr val="lt2"/>
                </a:solidFill>
                <a:latin typeface="Montserrat"/>
                <a:ea typeface="Montserrat"/>
                <a:cs typeface="Montserrat"/>
                <a:sym typeface="Montserrat"/>
              </a:defRPr>
            </a:lvl2pPr>
            <a:lvl3pPr lvl="2">
              <a:lnSpc>
                <a:spcPct val="115000"/>
              </a:lnSpc>
              <a:spcBef>
                <a:spcPts val="0"/>
              </a:spcBef>
              <a:spcAft>
                <a:spcPts val="0"/>
              </a:spcAft>
              <a:buNone/>
              <a:defRPr sz="1000">
                <a:solidFill>
                  <a:schemeClr val="lt2"/>
                </a:solidFill>
                <a:latin typeface="Montserrat"/>
                <a:ea typeface="Montserrat"/>
                <a:cs typeface="Montserrat"/>
                <a:sym typeface="Montserrat"/>
              </a:defRPr>
            </a:lvl3pPr>
            <a:lvl4pPr lvl="3">
              <a:lnSpc>
                <a:spcPct val="115000"/>
              </a:lnSpc>
              <a:spcBef>
                <a:spcPts val="0"/>
              </a:spcBef>
              <a:spcAft>
                <a:spcPts val="0"/>
              </a:spcAft>
              <a:buNone/>
              <a:defRPr sz="1000">
                <a:solidFill>
                  <a:schemeClr val="lt2"/>
                </a:solidFill>
                <a:latin typeface="Montserrat"/>
                <a:ea typeface="Montserrat"/>
                <a:cs typeface="Montserrat"/>
                <a:sym typeface="Montserrat"/>
              </a:defRPr>
            </a:lvl4pPr>
            <a:lvl5pPr lvl="4">
              <a:lnSpc>
                <a:spcPct val="115000"/>
              </a:lnSpc>
              <a:spcBef>
                <a:spcPts val="0"/>
              </a:spcBef>
              <a:spcAft>
                <a:spcPts val="0"/>
              </a:spcAft>
              <a:buNone/>
              <a:defRPr sz="1000">
                <a:solidFill>
                  <a:schemeClr val="lt2"/>
                </a:solidFill>
                <a:latin typeface="Montserrat"/>
                <a:ea typeface="Montserrat"/>
                <a:cs typeface="Montserrat"/>
                <a:sym typeface="Montserrat"/>
              </a:defRPr>
            </a:lvl5pPr>
            <a:lvl6pPr lvl="5">
              <a:lnSpc>
                <a:spcPct val="115000"/>
              </a:lnSpc>
              <a:spcBef>
                <a:spcPts val="0"/>
              </a:spcBef>
              <a:spcAft>
                <a:spcPts val="0"/>
              </a:spcAft>
              <a:buNone/>
              <a:defRPr sz="1000">
                <a:solidFill>
                  <a:schemeClr val="lt2"/>
                </a:solidFill>
                <a:latin typeface="Montserrat"/>
                <a:ea typeface="Montserrat"/>
                <a:cs typeface="Montserrat"/>
                <a:sym typeface="Montserrat"/>
              </a:defRPr>
            </a:lvl6pPr>
            <a:lvl7pPr lvl="6">
              <a:lnSpc>
                <a:spcPct val="115000"/>
              </a:lnSpc>
              <a:spcBef>
                <a:spcPts val="0"/>
              </a:spcBef>
              <a:spcAft>
                <a:spcPts val="0"/>
              </a:spcAft>
              <a:buNone/>
              <a:defRPr sz="1000">
                <a:solidFill>
                  <a:schemeClr val="lt2"/>
                </a:solidFill>
                <a:latin typeface="Montserrat"/>
                <a:ea typeface="Montserrat"/>
                <a:cs typeface="Montserrat"/>
                <a:sym typeface="Montserrat"/>
              </a:defRPr>
            </a:lvl7pPr>
            <a:lvl8pPr lvl="7">
              <a:lnSpc>
                <a:spcPct val="115000"/>
              </a:lnSpc>
              <a:spcBef>
                <a:spcPts val="0"/>
              </a:spcBef>
              <a:spcAft>
                <a:spcPts val="0"/>
              </a:spcAft>
              <a:buNone/>
              <a:defRPr sz="1000">
                <a:solidFill>
                  <a:schemeClr val="lt2"/>
                </a:solidFill>
                <a:latin typeface="Montserrat"/>
                <a:ea typeface="Montserrat"/>
                <a:cs typeface="Montserrat"/>
                <a:sym typeface="Montserrat"/>
              </a:defRPr>
            </a:lvl8pPr>
            <a:lvl9pPr lvl="8">
              <a:lnSpc>
                <a:spcPct val="115000"/>
              </a:lnSpc>
              <a:spcBef>
                <a:spcPts val="0"/>
              </a:spcBef>
              <a:spcAft>
                <a:spcPts val="0"/>
              </a:spcAft>
              <a:buNone/>
              <a:defRPr sz="1000">
                <a:solidFill>
                  <a:schemeClr val="lt2"/>
                </a:solidFill>
                <a:latin typeface="Montserrat"/>
                <a:ea typeface="Montserrat"/>
                <a:cs typeface="Montserrat"/>
                <a:sym typeface="Montserrat"/>
              </a:defRPr>
            </a:lvl9pPr>
          </a:lstStyle>
          <a:p/>
        </p:txBody>
      </p:sp>
      <p:sp>
        <p:nvSpPr>
          <p:cNvPr id="70" name="Google Shape;70;p16"/>
          <p:cNvSpPr txBox="1"/>
          <p:nvPr>
            <p:ph idx="3" type="title"/>
          </p:nvPr>
        </p:nvSpPr>
        <p:spPr>
          <a:xfrm>
            <a:off x="6067500" y="4621154"/>
            <a:ext cx="1581000" cy="118500"/>
          </a:xfrm>
          <a:prstGeom prst="rect">
            <a:avLst/>
          </a:prstGeom>
        </p:spPr>
        <p:txBody>
          <a:bodyPr anchorCtr="0" anchor="t" bIns="0" lIns="0" spcFirstLastPara="1" rIns="0" wrap="square" tIns="0">
            <a:normAutofit/>
          </a:bodyPr>
          <a:lstStyle>
            <a:lvl1pPr lvl="0" algn="ctr">
              <a:spcBef>
                <a:spcPts val="0"/>
              </a:spcBef>
              <a:spcAft>
                <a:spcPts val="0"/>
              </a:spcAft>
              <a:buNone/>
              <a:defRPr sz="800">
                <a:solidFill>
                  <a:schemeClr val="lt2"/>
                </a:solidFill>
              </a:defRPr>
            </a:lvl1pPr>
            <a:lvl2pPr lvl="1">
              <a:lnSpc>
                <a:spcPct val="115000"/>
              </a:lnSpc>
              <a:spcBef>
                <a:spcPts val="0"/>
              </a:spcBef>
              <a:spcAft>
                <a:spcPts val="0"/>
              </a:spcAft>
              <a:buNone/>
              <a:defRPr sz="800">
                <a:solidFill>
                  <a:schemeClr val="lt2"/>
                </a:solidFill>
              </a:defRPr>
            </a:lvl2pPr>
            <a:lvl3pPr lvl="2">
              <a:lnSpc>
                <a:spcPct val="115000"/>
              </a:lnSpc>
              <a:spcBef>
                <a:spcPts val="0"/>
              </a:spcBef>
              <a:spcAft>
                <a:spcPts val="0"/>
              </a:spcAft>
              <a:buNone/>
              <a:defRPr sz="800">
                <a:solidFill>
                  <a:schemeClr val="lt2"/>
                </a:solidFill>
              </a:defRPr>
            </a:lvl3pPr>
            <a:lvl4pPr lvl="3">
              <a:lnSpc>
                <a:spcPct val="115000"/>
              </a:lnSpc>
              <a:spcBef>
                <a:spcPts val="0"/>
              </a:spcBef>
              <a:spcAft>
                <a:spcPts val="0"/>
              </a:spcAft>
              <a:buNone/>
              <a:defRPr sz="800">
                <a:solidFill>
                  <a:schemeClr val="lt2"/>
                </a:solidFill>
              </a:defRPr>
            </a:lvl4pPr>
            <a:lvl5pPr lvl="4">
              <a:lnSpc>
                <a:spcPct val="115000"/>
              </a:lnSpc>
              <a:spcBef>
                <a:spcPts val="0"/>
              </a:spcBef>
              <a:spcAft>
                <a:spcPts val="0"/>
              </a:spcAft>
              <a:buNone/>
              <a:defRPr sz="800">
                <a:solidFill>
                  <a:schemeClr val="lt2"/>
                </a:solidFill>
              </a:defRPr>
            </a:lvl5pPr>
            <a:lvl6pPr lvl="5">
              <a:lnSpc>
                <a:spcPct val="115000"/>
              </a:lnSpc>
              <a:spcBef>
                <a:spcPts val="0"/>
              </a:spcBef>
              <a:spcAft>
                <a:spcPts val="0"/>
              </a:spcAft>
              <a:buNone/>
              <a:defRPr sz="800">
                <a:solidFill>
                  <a:schemeClr val="lt2"/>
                </a:solidFill>
              </a:defRPr>
            </a:lvl6pPr>
            <a:lvl7pPr lvl="6">
              <a:lnSpc>
                <a:spcPct val="115000"/>
              </a:lnSpc>
              <a:spcBef>
                <a:spcPts val="0"/>
              </a:spcBef>
              <a:spcAft>
                <a:spcPts val="0"/>
              </a:spcAft>
              <a:buNone/>
              <a:defRPr sz="800">
                <a:solidFill>
                  <a:schemeClr val="lt2"/>
                </a:solidFill>
              </a:defRPr>
            </a:lvl7pPr>
            <a:lvl8pPr lvl="7">
              <a:lnSpc>
                <a:spcPct val="115000"/>
              </a:lnSpc>
              <a:spcBef>
                <a:spcPts val="0"/>
              </a:spcBef>
              <a:spcAft>
                <a:spcPts val="0"/>
              </a:spcAft>
              <a:buNone/>
              <a:defRPr sz="800">
                <a:solidFill>
                  <a:schemeClr val="lt2"/>
                </a:solidFill>
              </a:defRPr>
            </a:lvl8pPr>
            <a:lvl9pPr lvl="8">
              <a:lnSpc>
                <a:spcPct val="115000"/>
              </a:lnSpc>
              <a:spcBef>
                <a:spcPts val="0"/>
              </a:spcBef>
              <a:spcAft>
                <a:spcPts val="0"/>
              </a:spcAft>
              <a:buNone/>
              <a:defRPr sz="800">
                <a:solidFill>
                  <a:schemeClr val="lt2"/>
                </a:solidFill>
              </a:defRPr>
            </a:lvl9pPr>
          </a:lstStyle>
          <a:p/>
        </p:txBody>
      </p:sp>
      <p:sp>
        <p:nvSpPr>
          <p:cNvPr id="71" name="Google Shape;71;p16"/>
          <p:cNvSpPr txBox="1"/>
          <p:nvPr>
            <p:ph idx="4"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
        <p:nvSpPr>
          <p:cNvPr id="72" name="Google Shape;72;p16"/>
          <p:cNvSpPr txBox="1"/>
          <p:nvPr>
            <p:ph idx="5" type="body"/>
          </p:nvPr>
        </p:nvSpPr>
        <p:spPr>
          <a:xfrm>
            <a:off x="5190600" y="1902000"/>
            <a:ext cx="3639600" cy="1644300"/>
          </a:xfrm>
          <a:prstGeom prst="rect">
            <a:avLst/>
          </a:prstGeom>
        </p:spPr>
        <p:txBody>
          <a:bodyPr anchorCtr="0" anchor="t" bIns="0" lIns="0" spcFirstLastPara="1" rIns="0" wrap="square" tIns="0">
            <a:noAutofit/>
          </a:bodyPr>
          <a:lstStyle>
            <a:lvl1pPr indent="-342900" lvl="0" marL="457200" algn="ctr">
              <a:lnSpc>
                <a:spcPct val="115000"/>
              </a:lnSpc>
              <a:spcBef>
                <a:spcPts val="0"/>
              </a:spcBef>
              <a:spcAft>
                <a:spcPts val="0"/>
              </a:spcAft>
              <a:buClr>
                <a:schemeClr val="lt2"/>
              </a:buClr>
              <a:buSzPts val="1800"/>
              <a:buFont typeface="Montserrat"/>
              <a:buChar char="●"/>
              <a:defRPr sz="1800"/>
            </a:lvl1pPr>
            <a:lvl2pPr indent="-342900" lvl="1" marL="914400" algn="ctr">
              <a:lnSpc>
                <a:spcPct val="115000"/>
              </a:lnSpc>
              <a:spcBef>
                <a:spcPts val="0"/>
              </a:spcBef>
              <a:spcAft>
                <a:spcPts val="0"/>
              </a:spcAft>
              <a:buClr>
                <a:schemeClr val="lt2"/>
              </a:buClr>
              <a:buSzPts val="1800"/>
              <a:buFont typeface="Montserrat"/>
              <a:buChar char="○"/>
              <a:defRPr sz="1800"/>
            </a:lvl2pPr>
            <a:lvl3pPr indent="-342900" lvl="2" marL="1371600" algn="ctr">
              <a:lnSpc>
                <a:spcPct val="115000"/>
              </a:lnSpc>
              <a:spcBef>
                <a:spcPts val="0"/>
              </a:spcBef>
              <a:spcAft>
                <a:spcPts val="0"/>
              </a:spcAft>
              <a:buClr>
                <a:schemeClr val="lt2"/>
              </a:buClr>
              <a:buSzPts val="1800"/>
              <a:buFont typeface="Montserrat"/>
              <a:buChar char="■"/>
              <a:defRPr sz="1800"/>
            </a:lvl3pPr>
            <a:lvl4pPr indent="-342900" lvl="3" marL="1828800" algn="ctr">
              <a:lnSpc>
                <a:spcPct val="115000"/>
              </a:lnSpc>
              <a:spcBef>
                <a:spcPts val="0"/>
              </a:spcBef>
              <a:spcAft>
                <a:spcPts val="0"/>
              </a:spcAft>
              <a:buClr>
                <a:schemeClr val="lt2"/>
              </a:buClr>
              <a:buSzPts val="1800"/>
              <a:buFont typeface="Montserrat"/>
              <a:buChar char="●"/>
              <a:defRPr sz="1800"/>
            </a:lvl4pPr>
            <a:lvl5pPr indent="-342900" lvl="4" marL="2286000" algn="ctr">
              <a:lnSpc>
                <a:spcPct val="115000"/>
              </a:lnSpc>
              <a:spcBef>
                <a:spcPts val="0"/>
              </a:spcBef>
              <a:spcAft>
                <a:spcPts val="0"/>
              </a:spcAft>
              <a:buClr>
                <a:schemeClr val="lt2"/>
              </a:buClr>
              <a:buSzPts val="1800"/>
              <a:buFont typeface="Montserrat"/>
              <a:buChar char="○"/>
              <a:defRPr sz="1800"/>
            </a:lvl5pPr>
            <a:lvl6pPr indent="-342900" lvl="5" marL="2743200" algn="ctr">
              <a:lnSpc>
                <a:spcPct val="115000"/>
              </a:lnSpc>
              <a:spcBef>
                <a:spcPts val="0"/>
              </a:spcBef>
              <a:spcAft>
                <a:spcPts val="0"/>
              </a:spcAft>
              <a:buClr>
                <a:schemeClr val="lt2"/>
              </a:buClr>
              <a:buSzPts val="1800"/>
              <a:buFont typeface="Montserrat"/>
              <a:buChar char="■"/>
              <a:defRPr sz="1800"/>
            </a:lvl6pPr>
            <a:lvl7pPr indent="-342900" lvl="6" marL="3200400" algn="ctr">
              <a:lnSpc>
                <a:spcPct val="115000"/>
              </a:lnSpc>
              <a:spcBef>
                <a:spcPts val="0"/>
              </a:spcBef>
              <a:spcAft>
                <a:spcPts val="0"/>
              </a:spcAft>
              <a:buClr>
                <a:schemeClr val="lt2"/>
              </a:buClr>
              <a:buSzPts val="1800"/>
              <a:buFont typeface="Montserrat"/>
              <a:buChar char="●"/>
              <a:defRPr sz="1800"/>
            </a:lvl7pPr>
            <a:lvl8pPr indent="-342900" lvl="7" marL="3657600" algn="ctr">
              <a:lnSpc>
                <a:spcPct val="115000"/>
              </a:lnSpc>
              <a:spcBef>
                <a:spcPts val="0"/>
              </a:spcBef>
              <a:spcAft>
                <a:spcPts val="0"/>
              </a:spcAft>
              <a:buClr>
                <a:schemeClr val="lt2"/>
              </a:buClr>
              <a:buSzPts val="1800"/>
              <a:buFont typeface="Montserrat"/>
              <a:buChar char="○"/>
              <a:defRPr sz="1800"/>
            </a:lvl8pPr>
            <a:lvl9pPr indent="-342900" lvl="8" marL="4114800" algn="ctr">
              <a:lnSpc>
                <a:spcPct val="115000"/>
              </a:lnSpc>
              <a:spcBef>
                <a:spcPts val="0"/>
              </a:spcBef>
              <a:spcAft>
                <a:spcPts val="0"/>
              </a:spcAft>
              <a:buClr>
                <a:schemeClr val="lt2"/>
              </a:buClr>
              <a:buSzPts val="1800"/>
              <a:buFont typeface="Montserrat"/>
              <a:buChar char="■"/>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3">
  <p:cSld name="BLANK_1_1_1_1_1_1_1_1_1_1_1_5">
    <p:bg>
      <p:bgPr>
        <a:solidFill>
          <a:schemeClr val="dk2"/>
        </a:solidFill>
      </p:bgPr>
    </p:bg>
    <p:spTree>
      <p:nvGrpSpPr>
        <p:cNvPr id="73" name="Shape 73"/>
        <p:cNvGrpSpPr/>
        <p:nvPr/>
      </p:nvGrpSpPr>
      <p:grpSpPr>
        <a:xfrm>
          <a:off x="0" y="0"/>
          <a:ext cx="0" cy="0"/>
          <a:chOff x="0" y="0"/>
          <a:chExt cx="0" cy="0"/>
        </a:xfrm>
      </p:grpSpPr>
      <p:sp>
        <p:nvSpPr>
          <p:cNvPr id="74" name="Google Shape;74;p17"/>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75" name="Google Shape;75;p17"/>
          <p:cNvSpPr/>
          <p:nvPr/>
        </p:nvSpPr>
        <p:spPr>
          <a:xfrm flipH="1">
            <a:off x="7595967" y="280050"/>
            <a:ext cx="658800" cy="658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76" name="Google Shape;76;p17"/>
          <p:cNvSpPr/>
          <p:nvPr/>
        </p:nvSpPr>
        <p:spPr>
          <a:xfrm flipH="1">
            <a:off x="7759616" y="443699"/>
            <a:ext cx="331500" cy="33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77" name="Google Shape;77;p17"/>
          <p:cNvSpPr/>
          <p:nvPr/>
        </p:nvSpPr>
        <p:spPr>
          <a:xfrm flipH="1">
            <a:off x="7925104" y="4"/>
            <a:ext cx="1218900" cy="1218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78" name="Google Shape;78;p17"/>
          <p:cNvSpPr/>
          <p:nvPr/>
        </p:nvSpPr>
        <p:spPr>
          <a:xfrm flipH="1">
            <a:off x="7878268" y="562339"/>
            <a:ext cx="94200" cy="94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79" name="Google Shape;79;p17"/>
          <p:cNvSpPr txBox="1"/>
          <p:nvPr>
            <p:ph idx="1" type="body"/>
          </p:nvPr>
        </p:nvSpPr>
        <p:spPr>
          <a:xfrm>
            <a:off x="255975" y="1836350"/>
            <a:ext cx="1881600" cy="7758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80" name="Google Shape;80;p17"/>
          <p:cNvSpPr txBox="1"/>
          <p:nvPr>
            <p:ph idx="2" type="title"/>
          </p:nvPr>
        </p:nvSpPr>
        <p:spPr>
          <a:xfrm>
            <a:off x="255975" y="1547275"/>
            <a:ext cx="1881600" cy="1896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sz="1200">
                <a:latin typeface="Montserrat"/>
                <a:ea typeface="Montserrat"/>
                <a:cs typeface="Montserrat"/>
                <a:sym typeface="Montserrat"/>
              </a:defRPr>
            </a:lvl1pPr>
            <a:lvl2pPr lvl="1">
              <a:lnSpc>
                <a:spcPct val="115000"/>
              </a:lnSpc>
              <a:spcBef>
                <a:spcPts val="0"/>
              </a:spcBef>
              <a:spcAft>
                <a:spcPts val="0"/>
              </a:spcAft>
              <a:buNone/>
              <a:defRPr sz="1200">
                <a:latin typeface="Montserrat"/>
                <a:ea typeface="Montserrat"/>
                <a:cs typeface="Montserrat"/>
                <a:sym typeface="Montserrat"/>
              </a:defRPr>
            </a:lvl2pPr>
            <a:lvl3pPr lvl="2">
              <a:lnSpc>
                <a:spcPct val="115000"/>
              </a:lnSpc>
              <a:spcBef>
                <a:spcPts val="0"/>
              </a:spcBef>
              <a:spcAft>
                <a:spcPts val="0"/>
              </a:spcAft>
              <a:buNone/>
              <a:defRPr sz="1200">
                <a:latin typeface="Montserrat"/>
                <a:ea typeface="Montserrat"/>
                <a:cs typeface="Montserrat"/>
                <a:sym typeface="Montserrat"/>
              </a:defRPr>
            </a:lvl3pPr>
            <a:lvl4pPr lvl="3">
              <a:lnSpc>
                <a:spcPct val="115000"/>
              </a:lnSpc>
              <a:spcBef>
                <a:spcPts val="0"/>
              </a:spcBef>
              <a:spcAft>
                <a:spcPts val="0"/>
              </a:spcAft>
              <a:buNone/>
              <a:defRPr sz="1200">
                <a:latin typeface="Montserrat"/>
                <a:ea typeface="Montserrat"/>
                <a:cs typeface="Montserrat"/>
                <a:sym typeface="Montserrat"/>
              </a:defRPr>
            </a:lvl4pPr>
            <a:lvl5pPr lvl="4">
              <a:lnSpc>
                <a:spcPct val="115000"/>
              </a:lnSpc>
              <a:spcBef>
                <a:spcPts val="0"/>
              </a:spcBef>
              <a:spcAft>
                <a:spcPts val="0"/>
              </a:spcAft>
              <a:buNone/>
              <a:defRPr sz="1200">
                <a:latin typeface="Montserrat"/>
                <a:ea typeface="Montserrat"/>
                <a:cs typeface="Montserrat"/>
                <a:sym typeface="Montserrat"/>
              </a:defRPr>
            </a:lvl5pPr>
            <a:lvl6pPr lvl="5">
              <a:lnSpc>
                <a:spcPct val="115000"/>
              </a:lnSpc>
              <a:spcBef>
                <a:spcPts val="0"/>
              </a:spcBef>
              <a:spcAft>
                <a:spcPts val="0"/>
              </a:spcAft>
              <a:buNone/>
              <a:defRPr sz="1200">
                <a:latin typeface="Montserrat"/>
                <a:ea typeface="Montserrat"/>
                <a:cs typeface="Montserrat"/>
                <a:sym typeface="Montserrat"/>
              </a:defRPr>
            </a:lvl6pPr>
            <a:lvl7pPr lvl="6">
              <a:lnSpc>
                <a:spcPct val="115000"/>
              </a:lnSpc>
              <a:spcBef>
                <a:spcPts val="0"/>
              </a:spcBef>
              <a:spcAft>
                <a:spcPts val="0"/>
              </a:spcAft>
              <a:buNone/>
              <a:defRPr sz="1200">
                <a:latin typeface="Montserrat"/>
                <a:ea typeface="Montserrat"/>
                <a:cs typeface="Montserrat"/>
                <a:sym typeface="Montserrat"/>
              </a:defRPr>
            </a:lvl7pPr>
            <a:lvl8pPr lvl="7">
              <a:lnSpc>
                <a:spcPct val="115000"/>
              </a:lnSpc>
              <a:spcBef>
                <a:spcPts val="0"/>
              </a:spcBef>
              <a:spcAft>
                <a:spcPts val="0"/>
              </a:spcAft>
              <a:buNone/>
              <a:defRPr sz="1200">
                <a:latin typeface="Montserrat"/>
                <a:ea typeface="Montserrat"/>
                <a:cs typeface="Montserrat"/>
                <a:sym typeface="Montserrat"/>
              </a:defRPr>
            </a:lvl8pPr>
            <a:lvl9pPr lvl="8">
              <a:lnSpc>
                <a:spcPct val="115000"/>
              </a:lnSpc>
              <a:spcBef>
                <a:spcPts val="0"/>
              </a:spcBef>
              <a:spcAft>
                <a:spcPts val="0"/>
              </a:spcAft>
              <a:buNone/>
              <a:defRPr sz="1200">
                <a:latin typeface="Montserrat"/>
                <a:ea typeface="Montserrat"/>
                <a:cs typeface="Montserrat"/>
                <a:sym typeface="Montserrat"/>
              </a:defRPr>
            </a:lvl9pPr>
          </a:lstStyle>
          <a:p/>
        </p:txBody>
      </p:sp>
      <p:sp>
        <p:nvSpPr>
          <p:cNvPr id="81" name="Google Shape;81;p17"/>
          <p:cNvSpPr txBox="1"/>
          <p:nvPr>
            <p:ph idx="3" type="body"/>
          </p:nvPr>
        </p:nvSpPr>
        <p:spPr>
          <a:xfrm>
            <a:off x="2506125" y="1836350"/>
            <a:ext cx="1881600" cy="7758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82" name="Google Shape;82;p17"/>
          <p:cNvSpPr txBox="1"/>
          <p:nvPr>
            <p:ph idx="4" type="title"/>
          </p:nvPr>
        </p:nvSpPr>
        <p:spPr>
          <a:xfrm>
            <a:off x="2506125" y="1547275"/>
            <a:ext cx="1881600" cy="1896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sz="1200">
                <a:latin typeface="Montserrat"/>
                <a:ea typeface="Montserrat"/>
                <a:cs typeface="Montserrat"/>
                <a:sym typeface="Montserrat"/>
              </a:defRPr>
            </a:lvl1pPr>
            <a:lvl2pPr lvl="1">
              <a:lnSpc>
                <a:spcPct val="115000"/>
              </a:lnSpc>
              <a:spcBef>
                <a:spcPts val="0"/>
              </a:spcBef>
              <a:spcAft>
                <a:spcPts val="0"/>
              </a:spcAft>
              <a:buNone/>
              <a:defRPr sz="1200">
                <a:latin typeface="Montserrat"/>
                <a:ea typeface="Montserrat"/>
                <a:cs typeface="Montserrat"/>
                <a:sym typeface="Montserrat"/>
              </a:defRPr>
            </a:lvl2pPr>
            <a:lvl3pPr lvl="2">
              <a:lnSpc>
                <a:spcPct val="115000"/>
              </a:lnSpc>
              <a:spcBef>
                <a:spcPts val="0"/>
              </a:spcBef>
              <a:spcAft>
                <a:spcPts val="0"/>
              </a:spcAft>
              <a:buNone/>
              <a:defRPr sz="1200">
                <a:latin typeface="Montserrat"/>
                <a:ea typeface="Montserrat"/>
                <a:cs typeface="Montserrat"/>
                <a:sym typeface="Montserrat"/>
              </a:defRPr>
            </a:lvl3pPr>
            <a:lvl4pPr lvl="3">
              <a:lnSpc>
                <a:spcPct val="115000"/>
              </a:lnSpc>
              <a:spcBef>
                <a:spcPts val="0"/>
              </a:spcBef>
              <a:spcAft>
                <a:spcPts val="0"/>
              </a:spcAft>
              <a:buNone/>
              <a:defRPr sz="1200">
                <a:latin typeface="Montserrat"/>
                <a:ea typeface="Montserrat"/>
                <a:cs typeface="Montserrat"/>
                <a:sym typeface="Montserrat"/>
              </a:defRPr>
            </a:lvl4pPr>
            <a:lvl5pPr lvl="4">
              <a:lnSpc>
                <a:spcPct val="115000"/>
              </a:lnSpc>
              <a:spcBef>
                <a:spcPts val="0"/>
              </a:spcBef>
              <a:spcAft>
                <a:spcPts val="0"/>
              </a:spcAft>
              <a:buNone/>
              <a:defRPr sz="1200">
                <a:latin typeface="Montserrat"/>
                <a:ea typeface="Montserrat"/>
                <a:cs typeface="Montserrat"/>
                <a:sym typeface="Montserrat"/>
              </a:defRPr>
            </a:lvl5pPr>
            <a:lvl6pPr lvl="5">
              <a:lnSpc>
                <a:spcPct val="115000"/>
              </a:lnSpc>
              <a:spcBef>
                <a:spcPts val="0"/>
              </a:spcBef>
              <a:spcAft>
                <a:spcPts val="0"/>
              </a:spcAft>
              <a:buNone/>
              <a:defRPr sz="1200">
                <a:latin typeface="Montserrat"/>
                <a:ea typeface="Montserrat"/>
                <a:cs typeface="Montserrat"/>
                <a:sym typeface="Montserrat"/>
              </a:defRPr>
            </a:lvl6pPr>
            <a:lvl7pPr lvl="6">
              <a:lnSpc>
                <a:spcPct val="115000"/>
              </a:lnSpc>
              <a:spcBef>
                <a:spcPts val="0"/>
              </a:spcBef>
              <a:spcAft>
                <a:spcPts val="0"/>
              </a:spcAft>
              <a:buNone/>
              <a:defRPr sz="1200">
                <a:latin typeface="Montserrat"/>
                <a:ea typeface="Montserrat"/>
                <a:cs typeface="Montserrat"/>
                <a:sym typeface="Montserrat"/>
              </a:defRPr>
            </a:lvl7pPr>
            <a:lvl8pPr lvl="7">
              <a:lnSpc>
                <a:spcPct val="115000"/>
              </a:lnSpc>
              <a:spcBef>
                <a:spcPts val="0"/>
              </a:spcBef>
              <a:spcAft>
                <a:spcPts val="0"/>
              </a:spcAft>
              <a:buNone/>
              <a:defRPr sz="1200">
                <a:latin typeface="Montserrat"/>
                <a:ea typeface="Montserrat"/>
                <a:cs typeface="Montserrat"/>
                <a:sym typeface="Montserrat"/>
              </a:defRPr>
            </a:lvl8pPr>
            <a:lvl9pPr lvl="8">
              <a:lnSpc>
                <a:spcPct val="115000"/>
              </a:lnSpc>
              <a:spcBef>
                <a:spcPts val="0"/>
              </a:spcBef>
              <a:spcAft>
                <a:spcPts val="0"/>
              </a:spcAft>
              <a:buNone/>
              <a:defRPr sz="1200">
                <a:latin typeface="Montserrat"/>
                <a:ea typeface="Montserrat"/>
                <a:cs typeface="Montserrat"/>
                <a:sym typeface="Montserrat"/>
              </a:defRPr>
            </a:lvl9pPr>
          </a:lstStyle>
          <a:p/>
        </p:txBody>
      </p:sp>
      <p:sp>
        <p:nvSpPr>
          <p:cNvPr id="83" name="Google Shape;83;p17"/>
          <p:cNvSpPr txBox="1"/>
          <p:nvPr>
            <p:ph idx="5" type="body"/>
          </p:nvPr>
        </p:nvSpPr>
        <p:spPr>
          <a:xfrm>
            <a:off x="4756275" y="1836350"/>
            <a:ext cx="1881600" cy="7758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84" name="Google Shape;84;p17"/>
          <p:cNvSpPr txBox="1"/>
          <p:nvPr>
            <p:ph idx="6" type="title"/>
          </p:nvPr>
        </p:nvSpPr>
        <p:spPr>
          <a:xfrm>
            <a:off x="4756275" y="1547275"/>
            <a:ext cx="1881600" cy="1896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sz="1200">
                <a:latin typeface="Montserrat"/>
                <a:ea typeface="Montserrat"/>
                <a:cs typeface="Montserrat"/>
                <a:sym typeface="Montserrat"/>
              </a:defRPr>
            </a:lvl1pPr>
            <a:lvl2pPr lvl="1">
              <a:lnSpc>
                <a:spcPct val="115000"/>
              </a:lnSpc>
              <a:spcBef>
                <a:spcPts val="0"/>
              </a:spcBef>
              <a:spcAft>
                <a:spcPts val="0"/>
              </a:spcAft>
              <a:buNone/>
              <a:defRPr sz="1200">
                <a:latin typeface="Montserrat"/>
                <a:ea typeface="Montserrat"/>
                <a:cs typeface="Montserrat"/>
                <a:sym typeface="Montserrat"/>
              </a:defRPr>
            </a:lvl2pPr>
            <a:lvl3pPr lvl="2">
              <a:lnSpc>
                <a:spcPct val="115000"/>
              </a:lnSpc>
              <a:spcBef>
                <a:spcPts val="0"/>
              </a:spcBef>
              <a:spcAft>
                <a:spcPts val="0"/>
              </a:spcAft>
              <a:buNone/>
              <a:defRPr sz="1200">
                <a:latin typeface="Montserrat"/>
                <a:ea typeface="Montserrat"/>
                <a:cs typeface="Montserrat"/>
                <a:sym typeface="Montserrat"/>
              </a:defRPr>
            </a:lvl3pPr>
            <a:lvl4pPr lvl="3">
              <a:lnSpc>
                <a:spcPct val="115000"/>
              </a:lnSpc>
              <a:spcBef>
                <a:spcPts val="0"/>
              </a:spcBef>
              <a:spcAft>
                <a:spcPts val="0"/>
              </a:spcAft>
              <a:buNone/>
              <a:defRPr sz="1200">
                <a:latin typeface="Montserrat"/>
                <a:ea typeface="Montserrat"/>
                <a:cs typeface="Montserrat"/>
                <a:sym typeface="Montserrat"/>
              </a:defRPr>
            </a:lvl4pPr>
            <a:lvl5pPr lvl="4">
              <a:lnSpc>
                <a:spcPct val="115000"/>
              </a:lnSpc>
              <a:spcBef>
                <a:spcPts val="0"/>
              </a:spcBef>
              <a:spcAft>
                <a:spcPts val="0"/>
              </a:spcAft>
              <a:buNone/>
              <a:defRPr sz="1200">
                <a:latin typeface="Montserrat"/>
                <a:ea typeface="Montserrat"/>
                <a:cs typeface="Montserrat"/>
                <a:sym typeface="Montserrat"/>
              </a:defRPr>
            </a:lvl5pPr>
            <a:lvl6pPr lvl="5">
              <a:lnSpc>
                <a:spcPct val="115000"/>
              </a:lnSpc>
              <a:spcBef>
                <a:spcPts val="0"/>
              </a:spcBef>
              <a:spcAft>
                <a:spcPts val="0"/>
              </a:spcAft>
              <a:buNone/>
              <a:defRPr sz="1200">
                <a:latin typeface="Montserrat"/>
                <a:ea typeface="Montserrat"/>
                <a:cs typeface="Montserrat"/>
                <a:sym typeface="Montserrat"/>
              </a:defRPr>
            </a:lvl6pPr>
            <a:lvl7pPr lvl="6">
              <a:lnSpc>
                <a:spcPct val="115000"/>
              </a:lnSpc>
              <a:spcBef>
                <a:spcPts val="0"/>
              </a:spcBef>
              <a:spcAft>
                <a:spcPts val="0"/>
              </a:spcAft>
              <a:buNone/>
              <a:defRPr sz="1200">
                <a:latin typeface="Montserrat"/>
                <a:ea typeface="Montserrat"/>
                <a:cs typeface="Montserrat"/>
                <a:sym typeface="Montserrat"/>
              </a:defRPr>
            </a:lvl7pPr>
            <a:lvl8pPr lvl="7">
              <a:lnSpc>
                <a:spcPct val="115000"/>
              </a:lnSpc>
              <a:spcBef>
                <a:spcPts val="0"/>
              </a:spcBef>
              <a:spcAft>
                <a:spcPts val="0"/>
              </a:spcAft>
              <a:buNone/>
              <a:defRPr sz="1200">
                <a:latin typeface="Montserrat"/>
                <a:ea typeface="Montserrat"/>
                <a:cs typeface="Montserrat"/>
                <a:sym typeface="Montserrat"/>
              </a:defRPr>
            </a:lvl8pPr>
            <a:lvl9pPr lvl="8">
              <a:lnSpc>
                <a:spcPct val="115000"/>
              </a:lnSpc>
              <a:spcBef>
                <a:spcPts val="0"/>
              </a:spcBef>
              <a:spcAft>
                <a:spcPts val="0"/>
              </a:spcAft>
              <a:buNone/>
              <a:defRPr sz="1200">
                <a:latin typeface="Montserrat"/>
                <a:ea typeface="Montserrat"/>
                <a:cs typeface="Montserrat"/>
                <a:sym typeface="Montserrat"/>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1">
  <p:cSld name="BLANK_1_1_1_1_1_1_1_1_1_1_1_4">
    <p:spTree>
      <p:nvGrpSpPr>
        <p:cNvPr id="85" name="Shape 85"/>
        <p:cNvGrpSpPr/>
        <p:nvPr/>
      </p:nvGrpSpPr>
      <p:grpSpPr>
        <a:xfrm>
          <a:off x="0" y="0"/>
          <a:ext cx="0" cy="0"/>
          <a:chOff x="0" y="0"/>
          <a:chExt cx="0" cy="0"/>
        </a:xfrm>
      </p:grpSpPr>
      <p:sp>
        <p:nvSpPr>
          <p:cNvPr id="86" name="Google Shape;86;p18"/>
          <p:cNvSpPr/>
          <p:nvPr/>
        </p:nvSpPr>
        <p:spPr>
          <a:xfrm>
            <a:off x="-75" y="100"/>
            <a:ext cx="65658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87" name="Google Shape;87;p18"/>
          <p:cNvSpPr txBox="1"/>
          <p:nvPr>
            <p:ph idx="1" type="body"/>
          </p:nvPr>
        </p:nvSpPr>
        <p:spPr>
          <a:xfrm>
            <a:off x="6821675" y="1272000"/>
            <a:ext cx="2066400" cy="22398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88" name="Google Shape;88;p18"/>
          <p:cNvSpPr txBox="1"/>
          <p:nvPr>
            <p:ph type="title"/>
          </p:nvPr>
        </p:nvSpPr>
        <p:spPr>
          <a:xfrm>
            <a:off x="4517150" y="4764350"/>
            <a:ext cx="1792800" cy="123000"/>
          </a:xfrm>
          <a:prstGeom prst="rect">
            <a:avLst/>
          </a:prstGeom>
        </p:spPr>
        <p:txBody>
          <a:bodyPr anchorCtr="0" anchor="t" bIns="0" lIns="0" spcFirstLastPara="1" rIns="0" wrap="square" tIns="0">
            <a:spAutoFit/>
          </a:bodyPr>
          <a:lstStyle>
            <a:lvl1pPr lvl="0"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1pPr>
            <a:lvl2pPr lvl="1"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2pPr>
            <a:lvl3pPr lvl="2"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3pPr>
            <a:lvl4pPr lvl="3"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4pPr>
            <a:lvl5pPr lvl="4"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5pPr>
            <a:lvl6pPr lvl="5"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6pPr>
            <a:lvl7pPr lvl="6"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7pPr>
            <a:lvl8pPr lvl="7"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8pPr>
            <a:lvl9pPr lvl="8"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9pPr>
          </a:lstStyle>
          <a:p/>
        </p:txBody>
      </p:sp>
      <p:sp>
        <p:nvSpPr>
          <p:cNvPr id="89" name="Google Shape;89;p18"/>
          <p:cNvSpPr txBox="1"/>
          <p:nvPr>
            <p:ph idx="2"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solidFill>
                  <a:schemeClr val="accent3"/>
                </a:solidFill>
              </a:defRPr>
            </a:lvl1pPr>
            <a:lvl2pPr lvl="1">
              <a:lnSpc>
                <a:spcPct val="115000"/>
              </a:lnSpc>
              <a:spcBef>
                <a:spcPts val="0"/>
              </a:spcBef>
              <a:spcAft>
                <a:spcPts val="0"/>
              </a:spcAft>
              <a:buNone/>
              <a:defRPr sz="3000">
                <a:solidFill>
                  <a:schemeClr val="accent3"/>
                </a:solidFill>
              </a:defRPr>
            </a:lvl2pPr>
            <a:lvl3pPr lvl="2">
              <a:lnSpc>
                <a:spcPct val="115000"/>
              </a:lnSpc>
              <a:spcBef>
                <a:spcPts val="0"/>
              </a:spcBef>
              <a:spcAft>
                <a:spcPts val="0"/>
              </a:spcAft>
              <a:buNone/>
              <a:defRPr sz="3000">
                <a:solidFill>
                  <a:schemeClr val="accent3"/>
                </a:solidFill>
              </a:defRPr>
            </a:lvl3pPr>
            <a:lvl4pPr lvl="3">
              <a:lnSpc>
                <a:spcPct val="115000"/>
              </a:lnSpc>
              <a:spcBef>
                <a:spcPts val="0"/>
              </a:spcBef>
              <a:spcAft>
                <a:spcPts val="0"/>
              </a:spcAft>
              <a:buNone/>
              <a:defRPr sz="3000">
                <a:solidFill>
                  <a:schemeClr val="accent3"/>
                </a:solidFill>
              </a:defRPr>
            </a:lvl4pPr>
            <a:lvl5pPr lvl="4">
              <a:lnSpc>
                <a:spcPct val="115000"/>
              </a:lnSpc>
              <a:spcBef>
                <a:spcPts val="0"/>
              </a:spcBef>
              <a:spcAft>
                <a:spcPts val="0"/>
              </a:spcAft>
              <a:buNone/>
              <a:defRPr sz="3000">
                <a:solidFill>
                  <a:schemeClr val="accent3"/>
                </a:solidFill>
              </a:defRPr>
            </a:lvl5pPr>
            <a:lvl6pPr lvl="5">
              <a:lnSpc>
                <a:spcPct val="115000"/>
              </a:lnSpc>
              <a:spcBef>
                <a:spcPts val="0"/>
              </a:spcBef>
              <a:spcAft>
                <a:spcPts val="0"/>
              </a:spcAft>
              <a:buNone/>
              <a:defRPr sz="3000">
                <a:solidFill>
                  <a:schemeClr val="accent3"/>
                </a:solidFill>
              </a:defRPr>
            </a:lvl6pPr>
            <a:lvl7pPr lvl="6">
              <a:lnSpc>
                <a:spcPct val="115000"/>
              </a:lnSpc>
              <a:spcBef>
                <a:spcPts val="0"/>
              </a:spcBef>
              <a:spcAft>
                <a:spcPts val="0"/>
              </a:spcAft>
              <a:buNone/>
              <a:defRPr sz="3000">
                <a:solidFill>
                  <a:schemeClr val="accent3"/>
                </a:solidFill>
              </a:defRPr>
            </a:lvl7pPr>
            <a:lvl8pPr lvl="7">
              <a:lnSpc>
                <a:spcPct val="115000"/>
              </a:lnSpc>
              <a:spcBef>
                <a:spcPts val="0"/>
              </a:spcBef>
              <a:spcAft>
                <a:spcPts val="0"/>
              </a:spcAft>
              <a:buNone/>
              <a:defRPr sz="3000">
                <a:solidFill>
                  <a:schemeClr val="accent3"/>
                </a:solidFill>
              </a:defRPr>
            </a:lvl8pPr>
            <a:lvl9pPr lvl="8">
              <a:lnSpc>
                <a:spcPct val="115000"/>
              </a:lnSpc>
              <a:spcBef>
                <a:spcPts val="0"/>
              </a:spcBef>
              <a:spcAft>
                <a:spcPts val="0"/>
              </a:spcAft>
              <a:buNone/>
              <a:defRPr sz="3000">
                <a:solidFill>
                  <a:schemeClr val="accent3"/>
                </a:solidFill>
              </a:defRPr>
            </a:lvl9pPr>
          </a:lstStyle>
          <a:p/>
        </p:txBody>
      </p:sp>
      <p:sp>
        <p:nvSpPr>
          <p:cNvPr id="90" name="Google Shape;90;p18"/>
          <p:cNvSpPr txBox="1"/>
          <p:nvPr>
            <p:ph idx="3"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2">
  <p:cSld name="BLANK_1_1_1_1_1_1_1_1_1_1_1_4_2">
    <p:spTree>
      <p:nvGrpSpPr>
        <p:cNvPr id="91" name="Shape 91"/>
        <p:cNvGrpSpPr/>
        <p:nvPr/>
      </p:nvGrpSpPr>
      <p:grpSpPr>
        <a:xfrm>
          <a:off x="0" y="0"/>
          <a:ext cx="0" cy="0"/>
          <a:chOff x="0" y="0"/>
          <a:chExt cx="0" cy="0"/>
        </a:xfrm>
      </p:grpSpPr>
      <p:sp>
        <p:nvSpPr>
          <p:cNvPr id="92" name="Google Shape;92;p19"/>
          <p:cNvSpPr/>
          <p:nvPr/>
        </p:nvSpPr>
        <p:spPr>
          <a:xfrm flipH="1">
            <a:off x="-25" y="0"/>
            <a:ext cx="65658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93" name="Google Shape;93;p19"/>
          <p:cNvSpPr txBox="1"/>
          <p:nvPr>
            <p:ph type="title"/>
          </p:nvPr>
        </p:nvSpPr>
        <p:spPr>
          <a:xfrm>
            <a:off x="256025" y="213150"/>
            <a:ext cx="60540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solidFill>
                  <a:schemeClr val="accent3"/>
                </a:solidFill>
              </a:defRPr>
            </a:lvl1pPr>
            <a:lvl2pPr lvl="1">
              <a:lnSpc>
                <a:spcPct val="115000"/>
              </a:lnSpc>
              <a:spcBef>
                <a:spcPts val="0"/>
              </a:spcBef>
              <a:spcAft>
                <a:spcPts val="0"/>
              </a:spcAft>
              <a:buNone/>
              <a:defRPr sz="3000">
                <a:solidFill>
                  <a:schemeClr val="accent3"/>
                </a:solidFill>
              </a:defRPr>
            </a:lvl2pPr>
            <a:lvl3pPr lvl="2">
              <a:lnSpc>
                <a:spcPct val="115000"/>
              </a:lnSpc>
              <a:spcBef>
                <a:spcPts val="0"/>
              </a:spcBef>
              <a:spcAft>
                <a:spcPts val="0"/>
              </a:spcAft>
              <a:buNone/>
              <a:defRPr sz="3000">
                <a:solidFill>
                  <a:schemeClr val="accent3"/>
                </a:solidFill>
              </a:defRPr>
            </a:lvl3pPr>
            <a:lvl4pPr lvl="3">
              <a:lnSpc>
                <a:spcPct val="115000"/>
              </a:lnSpc>
              <a:spcBef>
                <a:spcPts val="0"/>
              </a:spcBef>
              <a:spcAft>
                <a:spcPts val="0"/>
              </a:spcAft>
              <a:buNone/>
              <a:defRPr sz="3000">
                <a:solidFill>
                  <a:schemeClr val="accent3"/>
                </a:solidFill>
              </a:defRPr>
            </a:lvl4pPr>
            <a:lvl5pPr lvl="4">
              <a:lnSpc>
                <a:spcPct val="115000"/>
              </a:lnSpc>
              <a:spcBef>
                <a:spcPts val="0"/>
              </a:spcBef>
              <a:spcAft>
                <a:spcPts val="0"/>
              </a:spcAft>
              <a:buNone/>
              <a:defRPr sz="3000">
                <a:solidFill>
                  <a:schemeClr val="accent3"/>
                </a:solidFill>
              </a:defRPr>
            </a:lvl5pPr>
            <a:lvl6pPr lvl="5">
              <a:lnSpc>
                <a:spcPct val="115000"/>
              </a:lnSpc>
              <a:spcBef>
                <a:spcPts val="0"/>
              </a:spcBef>
              <a:spcAft>
                <a:spcPts val="0"/>
              </a:spcAft>
              <a:buNone/>
              <a:defRPr sz="3000">
                <a:solidFill>
                  <a:schemeClr val="accent3"/>
                </a:solidFill>
              </a:defRPr>
            </a:lvl6pPr>
            <a:lvl7pPr lvl="6">
              <a:lnSpc>
                <a:spcPct val="115000"/>
              </a:lnSpc>
              <a:spcBef>
                <a:spcPts val="0"/>
              </a:spcBef>
              <a:spcAft>
                <a:spcPts val="0"/>
              </a:spcAft>
              <a:buNone/>
              <a:defRPr sz="3000">
                <a:solidFill>
                  <a:schemeClr val="accent3"/>
                </a:solidFill>
              </a:defRPr>
            </a:lvl7pPr>
            <a:lvl8pPr lvl="7">
              <a:lnSpc>
                <a:spcPct val="115000"/>
              </a:lnSpc>
              <a:spcBef>
                <a:spcPts val="0"/>
              </a:spcBef>
              <a:spcAft>
                <a:spcPts val="0"/>
              </a:spcAft>
              <a:buNone/>
              <a:defRPr sz="3000">
                <a:solidFill>
                  <a:schemeClr val="accent3"/>
                </a:solidFill>
              </a:defRPr>
            </a:lvl8pPr>
            <a:lvl9pPr lvl="8">
              <a:lnSpc>
                <a:spcPct val="115000"/>
              </a:lnSpc>
              <a:spcBef>
                <a:spcPts val="0"/>
              </a:spcBef>
              <a:spcAft>
                <a:spcPts val="0"/>
              </a:spcAft>
              <a:buNone/>
              <a:defRPr sz="3000">
                <a:solidFill>
                  <a:schemeClr val="accent3"/>
                </a:solidFill>
              </a:defRPr>
            </a:lvl9pPr>
          </a:lstStyle>
          <a:p/>
        </p:txBody>
      </p:sp>
      <p:sp>
        <p:nvSpPr>
          <p:cNvPr id="94" name="Google Shape;94;p19"/>
          <p:cNvSpPr txBox="1"/>
          <p:nvPr>
            <p:ph idx="1" type="body"/>
          </p:nvPr>
        </p:nvSpPr>
        <p:spPr>
          <a:xfrm>
            <a:off x="6821675" y="1272000"/>
            <a:ext cx="2066400" cy="22398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95" name="Google Shape;95;p19"/>
          <p:cNvSpPr txBox="1"/>
          <p:nvPr>
            <p:ph idx="2" type="title"/>
          </p:nvPr>
        </p:nvSpPr>
        <p:spPr>
          <a:xfrm>
            <a:off x="4517150" y="4764350"/>
            <a:ext cx="1792800" cy="123000"/>
          </a:xfrm>
          <a:prstGeom prst="rect">
            <a:avLst/>
          </a:prstGeom>
        </p:spPr>
        <p:txBody>
          <a:bodyPr anchorCtr="0" anchor="t" bIns="0" lIns="0" spcFirstLastPara="1" rIns="0" wrap="square" tIns="0">
            <a:spAutoFit/>
          </a:bodyPr>
          <a:lstStyle>
            <a:lvl1pPr lvl="0"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1pPr>
            <a:lvl2pPr lvl="1"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2pPr>
            <a:lvl3pPr lvl="2"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3pPr>
            <a:lvl4pPr lvl="3"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4pPr>
            <a:lvl5pPr lvl="4"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5pPr>
            <a:lvl6pPr lvl="5"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6pPr>
            <a:lvl7pPr lvl="6"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7pPr>
            <a:lvl8pPr lvl="7"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8pPr>
            <a:lvl9pPr lvl="8"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9pPr>
          </a:lstStyle>
          <a:p/>
        </p:txBody>
      </p:sp>
      <p:sp>
        <p:nvSpPr>
          <p:cNvPr id="96" name="Google Shape;96;p19"/>
          <p:cNvSpPr txBox="1"/>
          <p:nvPr>
            <p:ph idx="3"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sub-section 3">
  <p:cSld name="BLANK_1_1_1_1_1_1_1_1_1_1_1_4_1_1_1">
    <p:bg>
      <p:bgPr>
        <a:solidFill>
          <a:schemeClr val="dk1"/>
        </a:solidFill>
      </p:bgPr>
    </p:bg>
    <p:spTree>
      <p:nvGrpSpPr>
        <p:cNvPr id="97" name="Shape 97"/>
        <p:cNvGrpSpPr/>
        <p:nvPr/>
      </p:nvGrpSpPr>
      <p:grpSpPr>
        <a:xfrm>
          <a:off x="0" y="0"/>
          <a:ext cx="0" cy="0"/>
          <a:chOff x="0" y="0"/>
          <a:chExt cx="0" cy="0"/>
        </a:xfrm>
      </p:grpSpPr>
      <p:sp>
        <p:nvSpPr>
          <p:cNvPr id="98" name="Google Shape;98;p20"/>
          <p:cNvSpPr txBox="1"/>
          <p:nvPr>
            <p:ph type="title"/>
          </p:nvPr>
        </p:nvSpPr>
        <p:spPr>
          <a:xfrm>
            <a:off x="256025" y="213150"/>
            <a:ext cx="55836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solidFill>
                  <a:schemeClr val="accent3"/>
                </a:solidFill>
              </a:defRPr>
            </a:lvl1pPr>
            <a:lvl2pPr lvl="1">
              <a:lnSpc>
                <a:spcPct val="115000"/>
              </a:lnSpc>
              <a:spcBef>
                <a:spcPts val="0"/>
              </a:spcBef>
              <a:spcAft>
                <a:spcPts val="0"/>
              </a:spcAft>
              <a:buNone/>
              <a:defRPr sz="3000">
                <a:solidFill>
                  <a:schemeClr val="accent3"/>
                </a:solidFill>
              </a:defRPr>
            </a:lvl2pPr>
            <a:lvl3pPr lvl="2">
              <a:lnSpc>
                <a:spcPct val="115000"/>
              </a:lnSpc>
              <a:spcBef>
                <a:spcPts val="0"/>
              </a:spcBef>
              <a:spcAft>
                <a:spcPts val="0"/>
              </a:spcAft>
              <a:buNone/>
              <a:defRPr sz="3000">
                <a:solidFill>
                  <a:schemeClr val="accent3"/>
                </a:solidFill>
              </a:defRPr>
            </a:lvl3pPr>
            <a:lvl4pPr lvl="3">
              <a:lnSpc>
                <a:spcPct val="115000"/>
              </a:lnSpc>
              <a:spcBef>
                <a:spcPts val="0"/>
              </a:spcBef>
              <a:spcAft>
                <a:spcPts val="0"/>
              </a:spcAft>
              <a:buNone/>
              <a:defRPr sz="3000">
                <a:solidFill>
                  <a:schemeClr val="accent3"/>
                </a:solidFill>
              </a:defRPr>
            </a:lvl4pPr>
            <a:lvl5pPr lvl="4">
              <a:lnSpc>
                <a:spcPct val="115000"/>
              </a:lnSpc>
              <a:spcBef>
                <a:spcPts val="0"/>
              </a:spcBef>
              <a:spcAft>
                <a:spcPts val="0"/>
              </a:spcAft>
              <a:buNone/>
              <a:defRPr sz="3000">
                <a:solidFill>
                  <a:schemeClr val="accent3"/>
                </a:solidFill>
              </a:defRPr>
            </a:lvl5pPr>
            <a:lvl6pPr lvl="5">
              <a:lnSpc>
                <a:spcPct val="115000"/>
              </a:lnSpc>
              <a:spcBef>
                <a:spcPts val="0"/>
              </a:spcBef>
              <a:spcAft>
                <a:spcPts val="0"/>
              </a:spcAft>
              <a:buNone/>
              <a:defRPr sz="3000">
                <a:solidFill>
                  <a:schemeClr val="accent3"/>
                </a:solidFill>
              </a:defRPr>
            </a:lvl6pPr>
            <a:lvl7pPr lvl="6">
              <a:lnSpc>
                <a:spcPct val="115000"/>
              </a:lnSpc>
              <a:spcBef>
                <a:spcPts val="0"/>
              </a:spcBef>
              <a:spcAft>
                <a:spcPts val="0"/>
              </a:spcAft>
              <a:buNone/>
              <a:defRPr sz="3000">
                <a:solidFill>
                  <a:schemeClr val="accent3"/>
                </a:solidFill>
              </a:defRPr>
            </a:lvl7pPr>
            <a:lvl8pPr lvl="7">
              <a:lnSpc>
                <a:spcPct val="115000"/>
              </a:lnSpc>
              <a:spcBef>
                <a:spcPts val="0"/>
              </a:spcBef>
              <a:spcAft>
                <a:spcPts val="0"/>
              </a:spcAft>
              <a:buNone/>
              <a:defRPr sz="3000">
                <a:solidFill>
                  <a:schemeClr val="accent3"/>
                </a:solidFill>
              </a:defRPr>
            </a:lvl8pPr>
            <a:lvl9pPr lvl="8">
              <a:lnSpc>
                <a:spcPct val="115000"/>
              </a:lnSpc>
              <a:spcBef>
                <a:spcPts val="0"/>
              </a:spcBef>
              <a:spcAft>
                <a:spcPts val="0"/>
              </a:spcAft>
              <a:buNone/>
              <a:defRPr sz="3000">
                <a:solidFill>
                  <a:schemeClr val="accent3"/>
                </a:solidFill>
              </a:defRPr>
            </a:lvl9pPr>
          </a:lstStyle>
          <a:p/>
        </p:txBody>
      </p:sp>
      <p:sp>
        <p:nvSpPr>
          <p:cNvPr id="99" name="Google Shape;99;p20"/>
          <p:cNvSpPr/>
          <p:nvPr/>
        </p:nvSpPr>
        <p:spPr>
          <a:xfrm>
            <a:off x="0" y="1218975"/>
            <a:ext cx="9144000" cy="3924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00" name="Google Shape;100;p20"/>
          <p:cNvSpPr txBox="1"/>
          <p:nvPr>
            <p:ph idx="1" type="body"/>
          </p:nvPr>
        </p:nvSpPr>
        <p:spPr>
          <a:xfrm>
            <a:off x="255975" y="1876725"/>
            <a:ext cx="1881600" cy="6183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i="1"/>
            </a:lvl1pPr>
            <a:lvl2pPr indent="-285750" lvl="1" marL="914400">
              <a:spcBef>
                <a:spcPts val="0"/>
              </a:spcBef>
              <a:spcAft>
                <a:spcPts val="0"/>
              </a:spcAft>
              <a:buClr>
                <a:schemeClr val="lt2"/>
              </a:buClr>
              <a:buSzPts val="900"/>
              <a:buFont typeface="Montserrat"/>
              <a:buChar char="○"/>
              <a:defRPr i="1"/>
            </a:lvl2pPr>
            <a:lvl3pPr indent="-285750" lvl="2" marL="1371600">
              <a:spcBef>
                <a:spcPts val="0"/>
              </a:spcBef>
              <a:spcAft>
                <a:spcPts val="0"/>
              </a:spcAft>
              <a:buClr>
                <a:schemeClr val="lt2"/>
              </a:buClr>
              <a:buSzPts val="900"/>
              <a:buFont typeface="Montserrat"/>
              <a:buChar char="■"/>
              <a:defRPr i="1"/>
            </a:lvl3pPr>
            <a:lvl4pPr indent="-285750" lvl="3" marL="1828800">
              <a:spcBef>
                <a:spcPts val="0"/>
              </a:spcBef>
              <a:spcAft>
                <a:spcPts val="0"/>
              </a:spcAft>
              <a:buClr>
                <a:schemeClr val="lt2"/>
              </a:buClr>
              <a:buSzPts val="900"/>
              <a:buFont typeface="Montserrat"/>
              <a:buChar char="●"/>
              <a:defRPr i="1"/>
            </a:lvl4pPr>
            <a:lvl5pPr indent="-285750" lvl="4" marL="2286000">
              <a:spcBef>
                <a:spcPts val="0"/>
              </a:spcBef>
              <a:spcAft>
                <a:spcPts val="0"/>
              </a:spcAft>
              <a:buClr>
                <a:schemeClr val="lt2"/>
              </a:buClr>
              <a:buSzPts val="900"/>
              <a:buFont typeface="Montserrat"/>
              <a:buChar char="○"/>
              <a:defRPr i="1"/>
            </a:lvl5pPr>
            <a:lvl6pPr indent="-285750" lvl="5" marL="2743200">
              <a:spcBef>
                <a:spcPts val="0"/>
              </a:spcBef>
              <a:spcAft>
                <a:spcPts val="0"/>
              </a:spcAft>
              <a:buClr>
                <a:schemeClr val="lt2"/>
              </a:buClr>
              <a:buSzPts val="900"/>
              <a:buFont typeface="Montserrat"/>
              <a:buChar char="■"/>
              <a:defRPr i="1"/>
            </a:lvl6pPr>
            <a:lvl7pPr indent="-285750" lvl="6" marL="3200400">
              <a:spcBef>
                <a:spcPts val="0"/>
              </a:spcBef>
              <a:spcAft>
                <a:spcPts val="0"/>
              </a:spcAft>
              <a:buClr>
                <a:schemeClr val="lt2"/>
              </a:buClr>
              <a:buSzPts val="900"/>
              <a:buFont typeface="Montserrat"/>
              <a:buChar char="●"/>
              <a:defRPr i="1"/>
            </a:lvl7pPr>
            <a:lvl8pPr indent="-285750" lvl="7" marL="3657600">
              <a:spcBef>
                <a:spcPts val="0"/>
              </a:spcBef>
              <a:spcAft>
                <a:spcPts val="0"/>
              </a:spcAft>
              <a:buClr>
                <a:schemeClr val="lt2"/>
              </a:buClr>
              <a:buSzPts val="900"/>
              <a:buFont typeface="Montserrat"/>
              <a:buChar char="○"/>
              <a:defRPr i="1"/>
            </a:lvl8pPr>
            <a:lvl9pPr indent="-285750" lvl="8" marL="4114800">
              <a:spcBef>
                <a:spcPts val="0"/>
              </a:spcBef>
              <a:spcAft>
                <a:spcPts val="0"/>
              </a:spcAft>
              <a:buClr>
                <a:schemeClr val="lt2"/>
              </a:buClr>
              <a:buSzPts val="900"/>
              <a:buFont typeface="Montserrat"/>
              <a:buChar char="■"/>
              <a:defRPr i="1"/>
            </a:lvl9pPr>
          </a:lstStyle>
          <a:p/>
        </p:txBody>
      </p:sp>
      <p:sp>
        <p:nvSpPr>
          <p:cNvPr id="101" name="Google Shape;101;p20"/>
          <p:cNvSpPr txBox="1"/>
          <p:nvPr>
            <p:ph idx="2" type="body"/>
          </p:nvPr>
        </p:nvSpPr>
        <p:spPr>
          <a:xfrm>
            <a:off x="2506175" y="1876725"/>
            <a:ext cx="1881600" cy="618300"/>
          </a:xfrm>
          <a:prstGeom prst="rect">
            <a:avLst/>
          </a:prstGeom>
        </p:spPr>
        <p:txBody>
          <a:bodyPr anchorCtr="0" anchor="t" bIns="0" lIns="0" spcFirstLastPara="1" rIns="0" wrap="square" tIns="0">
            <a:noAutofit/>
          </a:bodyPr>
          <a:lstStyle>
            <a:lvl1pPr indent="-285750" lvl="0" marL="457200">
              <a:lnSpc>
                <a:spcPct val="115000"/>
              </a:lnSpc>
              <a:spcBef>
                <a:spcPts val="0"/>
              </a:spcBef>
              <a:spcAft>
                <a:spcPts val="0"/>
              </a:spcAft>
              <a:buClr>
                <a:schemeClr val="lt2"/>
              </a:buClr>
              <a:buSzPts val="900"/>
              <a:buFont typeface="Montserrat"/>
              <a:buChar char="●"/>
              <a:defRPr i="1"/>
            </a:lvl1pPr>
            <a:lvl2pPr indent="-285750" lvl="1" marL="914400">
              <a:lnSpc>
                <a:spcPct val="115000"/>
              </a:lnSpc>
              <a:spcBef>
                <a:spcPts val="0"/>
              </a:spcBef>
              <a:spcAft>
                <a:spcPts val="0"/>
              </a:spcAft>
              <a:buClr>
                <a:schemeClr val="lt2"/>
              </a:buClr>
              <a:buSzPts val="900"/>
              <a:buFont typeface="Montserrat"/>
              <a:buChar char="○"/>
              <a:defRPr i="1"/>
            </a:lvl2pPr>
            <a:lvl3pPr indent="-285750" lvl="2" marL="1371600">
              <a:lnSpc>
                <a:spcPct val="115000"/>
              </a:lnSpc>
              <a:spcBef>
                <a:spcPts val="0"/>
              </a:spcBef>
              <a:spcAft>
                <a:spcPts val="0"/>
              </a:spcAft>
              <a:buClr>
                <a:schemeClr val="lt2"/>
              </a:buClr>
              <a:buSzPts val="900"/>
              <a:buFont typeface="Montserrat"/>
              <a:buChar char="■"/>
              <a:defRPr i="1"/>
            </a:lvl3pPr>
            <a:lvl4pPr indent="-285750" lvl="3" marL="1828800">
              <a:lnSpc>
                <a:spcPct val="115000"/>
              </a:lnSpc>
              <a:spcBef>
                <a:spcPts val="0"/>
              </a:spcBef>
              <a:spcAft>
                <a:spcPts val="0"/>
              </a:spcAft>
              <a:buClr>
                <a:schemeClr val="lt2"/>
              </a:buClr>
              <a:buSzPts val="900"/>
              <a:buFont typeface="Montserrat"/>
              <a:buChar char="●"/>
              <a:defRPr i="1"/>
            </a:lvl4pPr>
            <a:lvl5pPr indent="-285750" lvl="4" marL="2286000">
              <a:lnSpc>
                <a:spcPct val="115000"/>
              </a:lnSpc>
              <a:spcBef>
                <a:spcPts val="0"/>
              </a:spcBef>
              <a:spcAft>
                <a:spcPts val="0"/>
              </a:spcAft>
              <a:buClr>
                <a:schemeClr val="lt2"/>
              </a:buClr>
              <a:buSzPts val="900"/>
              <a:buFont typeface="Montserrat"/>
              <a:buChar char="○"/>
              <a:defRPr i="1"/>
            </a:lvl5pPr>
            <a:lvl6pPr indent="-285750" lvl="5" marL="2743200">
              <a:lnSpc>
                <a:spcPct val="115000"/>
              </a:lnSpc>
              <a:spcBef>
                <a:spcPts val="0"/>
              </a:spcBef>
              <a:spcAft>
                <a:spcPts val="0"/>
              </a:spcAft>
              <a:buClr>
                <a:schemeClr val="lt2"/>
              </a:buClr>
              <a:buSzPts val="900"/>
              <a:buFont typeface="Montserrat"/>
              <a:buChar char="■"/>
              <a:defRPr i="1"/>
            </a:lvl6pPr>
            <a:lvl7pPr indent="-285750" lvl="6" marL="3200400">
              <a:lnSpc>
                <a:spcPct val="115000"/>
              </a:lnSpc>
              <a:spcBef>
                <a:spcPts val="0"/>
              </a:spcBef>
              <a:spcAft>
                <a:spcPts val="0"/>
              </a:spcAft>
              <a:buClr>
                <a:schemeClr val="lt2"/>
              </a:buClr>
              <a:buSzPts val="900"/>
              <a:buFont typeface="Montserrat"/>
              <a:buChar char="●"/>
              <a:defRPr i="1"/>
            </a:lvl7pPr>
            <a:lvl8pPr indent="-285750" lvl="7" marL="3657600">
              <a:lnSpc>
                <a:spcPct val="115000"/>
              </a:lnSpc>
              <a:spcBef>
                <a:spcPts val="0"/>
              </a:spcBef>
              <a:spcAft>
                <a:spcPts val="0"/>
              </a:spcAft>
              <a:buClr>
                <a:schemeClr val="lt2"/>
              </a:buClr>
              <a:buSzPts val="900"/>
              <a:buFont typeface="Montserrat"/>
              <a:buChar char="○"/>
              <a:defRPr i="1"/>
            </a:lvl8pPr>
            <a:lvl9pPr indent="-285750" lvl="8" marL="4114800">
              <a:lnSpc>
                <a:spcPct val="115000"/>
              </a:lnSpc>
              <a:spcBef>
                <a:spcPts val="0"/>
              </a:spcBef>
              <a:spcAft>
                <a:spcPts val="0"/>
              </a:spcAft>
              <a:buClr>
                <a:schemeClr val="lt2"/>
              </a:buClr>
              <a:buSzPts val="900"/>
              <a:buFont typeface="Montserrat"/>
              <a:buChar char="■"/>
              <a:defRPr i="1"/>
            </a:lvl9pPr>
          </a:lstStyle>
          <a:p/>
        </p:txBody>
      </p:sp>
      <p:sp>
        <p:nvSpPr>
          <p:cNvPr id="102" name="Google Shape;102;p20"/>
          <p:cNvSpPr txBox="1"/>
          <p:nvPr>
            <p:ph idx="3" type="body"/>
          </p:nvPr>
        </p:nvSpPr>
        <p:spPr>
          <a:xfrm>
            <a:off x="4756375" y="1876725"/>
            <a:ext cx="1881600" cy="618300"/>
          </a:xfrm>
          <a:prstGeom prst="rect">
            <a:avLst/>
          </a:prstGeom>
        </p:spPr>
        <p:txBody>
          <a:bodyPr anchorCtr="0" anchor="t" bIns="0" lIns="0" spcFirstLastPara="1" rIns="0" wrap="square" tIns="0">
            <a:noAutofit/>
          </a:bodyPr>
          <a:lstStyle>
            <a:lvl1pPr indent="-285750" lvl="0" marL="457200">
              <a:lnSpc>
                <a:spcPct val="115000"/>
              </a:lnSpc>
              <a:spcBef>
                <a:spcPts val="0"/>
              </a:spcBef>
              <a:spcAft>
                <a:spcPts val="0"/>
              </a:spcAft>
              <a:buClr>
                <a:schemeClr val="lt2"/>
              </a:buClr>
              <a:buSzPts val="900"/>
              <a:buFont typeface="Montserrat"/>
              <a:buChar char="●"/>
              <a:defRPr i="1"/>
            </a:lvl1pPr>
            <a:lvl2pPr indent="-285750" lvl="1" marL="914400">
              <a:lnSpc>
                <a:spcPct val="115000"/>
              </a:lnSpc>
              <a:spcBef>
                <a:spcPts val="0"/>
              </a:spcBef>
              <a:spcAft>
                <a:spcPts val="0"/>
              </a:spcAft>
              <a:buClr>
                <a:schemeClr val="lt2"/>
              </a:buClr>
              <a:buSzPts val="900"/>
              <a:buFont typeface="Montserrat"/>
              <a:buChar char="○"/>
              <a:defRPr i="1"/>
            </a:lvl2pPr>
            <a:lvl3pPr indent="-285750" lvl="2" marL="1371600">
              <a:lnSpc>
                <a:spcPct val="115000"/>
              </a:lnSpc>
              <a:spcBef>
                <a:spcPts val="0"/>
              </a:spcBef>
              <a:spcAft>
                <a:spcPts val="0"/>
              </a:spcAft>
              <a:buClr>
                <a:schemeClr val="lt2"/>
              </a:buClr>
              <a:buSzPts val="900"/>
              <a:buFont typeface="Montserrat"/>
              <a:buChar char="■"/>
              <a:defRPr i="1"/>
            </a:lvl3pPr>
            <a:lvl4pPr indent="-285750" lvl="3" marL="1828800">
              <a:lnSpc>
                <a:spcPct val="115000"/>
              </a:lnSpc>
              <a:spcBef>
                <a:spcPts val="0"/>
              </a:spcBef>
              <a:spcAft>
                <a:spcPts val="0"/>
              </a:spcAft>
              <a:buClr>
                <a:schemeClr val="lt2"/>
              </a:buClr>
              <a:buSzPts val="900"/>
              <a:buFont typeface="Montserrat"/>
              <a:buChar char="●"/>
              <a:defRPr i="1"/>
            </a:lvl4pPr>
            <a:lvl5pPr indent="-285750" lvl="4" marL="2286000">
              <a:lnSpc>
                <a:spcPct val="115000"/>
              </a:lnSpc>
              <a:spcBef>
                <a:spcPts val="0"/>
              </a:spcBef>
              <a:spcAft>
                <a:spcPts val="0"/>
              </a:spcAft>
              <a:buClr>
                <a:schemeClr val="lt2"/>
              </a:buClr>
              <a:buSzPts val="900"/>
              <a:buFont typeface="Montserrat"/>
              <a:buChar char="○"/>
              <a:defRPr i="1"/>
            </a:lvl5pPr>
            <a:lvl6pPr indent="-285750" lvl="5" marL="2743200">
              <a:lnSpc>
                <a:spcPct val="115000"/>
              </a:lnSpc>
              <a:spcBef>
                <a:spcPts val="0"/>
              </a:spcBef>
              <a:spcAft>
                <a:spcPts val="0"/>
              </a:spcAft>
              <a:buClr>
                <a:schemeClr val="lt2"/>
              </a:buClr>
              <a:buSzPts val="900"/>
              <a:buFont typeface="Montserrat"/>
              <a:buChar char="■"/>
              <a:defRPr i="1"/>
            </a:lvl6pPr>
            <a:lvl7pPr indent="-285750" lvl="6" marL="3200400">
              <a:lnSpc>
                <a:spcPct val="115000"/>
              </a:lnSpc>
              <a:spcBef>
                <a:spcPts val="0"/>
              </a:spcBef>
              <a:spcAft>
                <a:spcPts val="0"/>
              </a:spcAft>
              <a:buClr>
                <a:schemeClr val="lt2"/>
              </a:buClr>
              <a:buSzPts val="900"/>
              <a:buFont typeface="Montserrat"/>
              <a:buChar char="●"/>
              <a:defRPr i="1"/>
            </a:lvl7pPr>
            <a:lvl8pPr indent="-285750" lvl="7" marL="3657600">
              <a:lnSpc>
                <a:spcPct val="115000"/>
              </a:lnSpc>
              <a:spcBef>
                <a:spcPts val="0"/>
              </a:spcBef>
              <a:spcAft>
                <a:spcPts val="0"/>
              </a:spcAft>
              <a:buClr>
                <a:schemeClr val="lt2"/>
              </a:buClr>
              <a:buSzPts val="900"/>
              <a:buFont typeface="Montserrat"/>
              <a:buChar char="○"/>
              <a:defRPr i="1"/>
            </a:lvl8pPr>
            <a:lvl9pPr indent="-285750" lvl="8" marL="4114800">
              <a:lnSpc>
                <a:spcPct val="115000"/>
              </a:lnSpc>
              <a:spcBef>
                <a:spcPts val="0"/>
              </a:spcBef>
              <a:spcAft>
                <a:spcPts val="0"/>
              </a:spcAft>
              <a:buClr>
                <a:schemeClr val="lt2"/>
              </a:buClr>
              <a:buSzPts val="900"/>
              <a:buFont typeface="Montserrat"/>
              <a:buChar char="■"/>
              <a:defRPr i="1"/>
            </a:lvl9pPr>
          </a:lstStyle>
          <a:p/>
        </p:txBody>
      </p:sp>
      <p:sp>
        <p:nvSpPr>
          <p:cNvPr id="103" name="Google Shape;103;p20"/>
          <p:cNvSpPr txBox="1"/>
          <p:nvPr>
            <p:ph idx="4" type="subTitle"/>
          </p:nvPr>
        </p:nvSpPr>
        <p:spPr>
          <a:xfrm>
            <a:off x="255975" y="1548360"/>
            <a:ext cx="4131900" cy="254400"/>
          </a:xfrm>
          <a:prstGeom prst="rect">
            <a:avLst/>
          </a:prstGeom>
        </p:spPr>
        <p:txBody>
          <a:bodyPr anchorCtr="0" anchor="t" bIns="0" lIns="0" spcFirstLastPara="1" rIns="0" wrap="square" tIns="0">
            <a:noAutofit/>
          </a:bodyPr>
          <a:lstStyle>
            <a:lvl1pPr lvl="0" algn="l">
              <a:spcBef>
                <a:spcPts val="0"/>
              </a:spcBef>
              <a:spcAft>
                <a:spcPts val="0"/>
              </a:spcAft>
              <a:buSzPts val="800"/>
              <a:buNone/>
              <a:defRPr sz="14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cxnSp>
        <p:nvCxnSpPr>
          <p:cNvPr id="104" name="Google Shape;104;p20"/>
          <p:cNvCxnSpPr>
            <a:stCxn id="105" idx="2"/>
            <a:endCxn id="106" idx="6"/>
          </p:cNvCxnSpPr>
          <p:nvPr/>
        </p:nvCxnSpPr>
        <p:spPr>
          <a:xfrm>
            <a:off x="7312308" y="609469"/>
            <a:ext cx="1831500" cy="0"/>
          </a:xfrm>
          <a:prstGeom prst="straightConnector1">
            <a:avLst/>
          </a:prstGeom>
          <a:noFill/>
          <a:ln cap="flat" cmpd="sng" w="9525">
            <a:solidFill>
              <a:schemeClr val="accent1"/>
            </a:solidFill>
            <a:prstDash val="solid"/>
            <a:round/>
            <a:headEnd len="med" w="med" type="none"/>
            <a:tailEnd len="med" w="med" type="none"/>
          </a:ln>
        </p:spPr>
      </p:cxnSp>
      <p:sp>
        <p:nvSpPr>
          <p:cNvPr id="106" name="Google Shape;106;p20"/>
          <p:cNvSpPr/>
          <p:nvPr/>
        </p:nvSpPr>
        <p:spPr>
          <a:xfrm>
            <a:off x="7925052" y="0"/>
            <a:ext cx="1218900" cy="1218900"/>
          </a:xfrm>
          <a:prstGeom prst="ellipse">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07" name="Google Shape;107;p20"/>
          <p:cNvSpPr/>
          <p:nvPr/>
        </p:nvSpPr>
        <p:spPr>
          <a:xfrm>
            <a:off x="7503454" y="189104"/>
            <a:ext cx="840900" cy="840900"/>
          </a:xfrm>
          <a:prstGeom prst="ellipse">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05" name="Google Shape;105;p20"/>
          <p:cNvSpPr/>
          <p:nvPr/>
        </p:nvSpPr>
        <p:spPr>
          <a:xfrm>
            <a:off x="7312308" y="403669"/>
            <a:ext cx="411600" cy="411600"/>
          </a:xfrm>
          <a:prstGeom prst="ellipse">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BLANK_1_1_1_1_1_1_1_1_1_1_1_3_1">
    <p:spTree>
      <p:nvGrpSpPr>
        <p:cNvPr id="108" name="Shape 108"/>
        <p:cNvGrpSpPr/>
        <p:nvPr/>
      </p:nvGrpSpPr>
      <p:grpSpPr>
        <a:xfrm>
          <a:off x="0" y="0"/>
          <a:ext cx="0" cy="0"/>
          <a:chOff x="0" y="0"/>
          <a:chExt cx="0" cy="0"/>
        </a:xfrm>
      </p:grpSpPr>
      <p:sp>
        <p:nvSpPr>
          <p:cNvPr id="109" name="Google Shape;109;p21"/>
          <p:cNvSpPr txBox="1"/>
          <p:nvPr>
            <p:ph idx="1" type="body"/>
          </p:nvPr>
        </p:nvSpPr>
        <p:spPr>
          <a:xfrm>
            <a:off x="255975" y="2020075"/>
            <a:ext cx="1881600" cy="6183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110" name="Google Shape;110;p21"/>
          <p:cNvSpPr txBox="1"/>
          <p:nvPr>
            <p:ph idx="2" type="subTitle"/>
          </p:nvPr>
        </p:nvSpPr>
        <p:spPr>
          <a:xfrm>
            <a:off x="255975" y="1718725"/>
            <a:ext cx="1881600" cy="254400"/>
          </a:xfrm>
          <a:prstGeom prst="rect">
            <a:avLst/>
          </a:prstGeom>
        </p:spPr>
        <p:txBody>
          <a:bodyPr anchorCtr="0" anchor="ctr" bIns="0" lIns="0" spcFirstLastPara="1" rIns="0" wrap="square" tIns="0">
            <a:noAutofit/>
          </a:bodyPr>
          <a:lstStyle>
            <a:lvl1pPr lvl="0" algn="l">
              <a:spcBef>
                <a:spcPts val="0"/>
              </a:spcBef>
              <a:spcAft>
                <a:spcPts val="0"/>
              </a:spcAft>
              <a:buSzPts val="800"/>
              <a:buNone/>
              <a:defRPr sz="12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111" name="Google Shape;111;p21"/>
          <p:cNvSpPr/>
          <p:nvPr/>
        </p:nvSpPr>
        <p:spPr>
          <a:xfrm flipH="1" rot="10800000">
            <a:off x="6692400" y="2691600"/>
            <a:ext cx="2451900" cy="2451900"/>
          </a:xfrm>
          <a:prstGeom prst="rect">
            <a:avLst/>
          </a:prstGeom>
          <a:gradFill>
            <a:gsLst>
              <a:gs pos="0">
                <a:schemeClr val="accent1"/>
              </a:gs>
              <a:gs pos="72000">
                <a:schemeClr val="accent3"/>
              </a:gs>
              <a:gs pos="100000">
                <a:schemeClr val="accent3"/>
              </a:gs>
            </a:gsLst>
            <a:path path="circle">
              <a:fillToRect b="100%" l="100%" r="0%" t="0%"/>
            </a:path>
            <a:tileRect b="0%" l="0%" r="-10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12" name="Google Shape;112;p21"/>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113" name="Google Shape;113;p21"/>
          <p:cNvSpPr txBox="1"/>
          <p:nvPr>
            <p:ph idx="3"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
        <p:nvSpPr>
          <p:cNvPr id="114" name="Google Shape;114;p21"/>
          <p:cNvSpPr txBox="1"/>
          <p:nvPr>
            <p:ph idx="4" type="body"/>
          </p:nvPr>
        </p:nvSpPr>
        <p:spPr>
          <a:xfrm>
            <a:off x="2558625" y="2020075"/>
            <a:ext cx="1881600" cy="618300"/>
          </a:xfrm>
          <a:prstGeom prst="rect">
            <a:avLst/>
          </a:prstGeom>
        </p:spPr>
        <p:txBody>
          <a:bodyPr anchorCtr="0" anchor="t" bIns="0" lIns="0" spcFirstLastPara="1" rIns="0" wrap="square" tIns="0">
            <a:no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115" name="Google Shape;115;p21"/>
          <p:cNvSpPr txBox="1"/>
          <p:nvPr>
            <p:ph idx="5" type="subTitle"/>
          </p:nvPr>
        </p:nvSpPr>
        <p:spPr>
          <a:xfrm>
            <a:off x="2558625" y="1718725"/>
            <a:ext cx="1881600" cy="254400"/>
          </a:xfrm>
          <a:prstGeom prst="rect">
            <a:avLst/>
          </a:prstGeom>
        </p:spPr>
        <p:txBody>
          <a:bodyPr anchorCtr="0" anchor="ctr" bIns="0" lIns="0" spcFirstLastPara="1" rIns="0" wrap="square" tIns="0">
            <a:noAutofit/>
          </a:bodyPr>
          <a:lstStyle>
            <a:lvl1pPr lvl="0" algn="l">
              <a:spcBef>
                <a:spcPts val="0"/>
              </a:spcBef>
              <a:spcAft>
                <a:spcPts val="0"/>
              </a:spcAft>
              <a:buSzPts val="800"/>
              <a:buNone/>
              <a:defRPr sz="12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116" name="Google Shape;116;p21"/>
          <p:cNvSpPr txBox="1"/>
          <p:nvPr>
            <p:ph idx="6" type="body"/>
          </p:nvPr>
        </p:nvSpPr>
        <p:spPr>
          <a:xfrm>
            <a:off x="4808775" y="2020075"/>
            <a:ext cx="1881600" cy="618300"/>
          </a:xfrm>
          <a:prstGeom prst="rect">
            <a:avLst/>
          </a:prstGeom>
        </p:spPr>
        <p:txBody>
          <a:bodyPr anchorCtr="0" anchor="t" bIns="0" lIns="0" spcFirstLastPara="1" rIns="0" wrap="square" tIns="0">
            <a:no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117" name="Google Shape;117;p21"/>
          <p:cNvSpPr txBox="1"/>
          <p:nvPr>
            <p:ph idx="7" type="subTitle"/>
          </p:nvPr>
        </p:nvSpPr>
        <p:spPr>
          <a:xfrm>
            <a:off x="4808775" y="1718725"/>
            <a:ext cx="1881600" cy="254400"/>
          </a:xfrm>
          <a:prstGeom prst="rect">
            <a:avLst/>
          </a:prstGeom>
        </p:spPr>
        <p:txBody>
          <a:bodyPr anchorCtr="0" anchor="ctr" bIns="0" lIns="0" spcFirstLastPara="1" rIns="0" wrap="square" tIns="0">
            <a:noAutofit/>
          </a:bodyPr>
          <a:lstStyle>
            <a:lvl1pPr lvl="0" algn="l">
              <a:spcBef>
                <a:spcPts val="0"/>
              </a:spcBef>
              <a:spcAft>
                <a:spcPts val="0"/>
              </a:spcAft>
              <a:buSzPts val="800"/>
              <a:buNone/>
              <a:defRPr sz="12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118" name="Google Shape;118;p21"/>
          <p:cNvSpPr txBox="1"/>
          <p:nvPr>
            <p:ph idx="8" type="body"/>
          </p:nvPr>
        </p:nvSpPr>
        <p:spPr>
          <a:xfrm>
            <a:off x="6821675" y="2023213"/>
            <a:ext cx="1881600" cy="618300"/>
          </a:xfrm>
          <a:prstGeom prst="rect">
            <a:avLst/>
          </a:prstGeom>
        </p:spPr>
        <p:txBody>
          <a:bodyPr anchorCtr="0" anchor="t" bIns="0" lIns="0" spcFirstLastPara="1" rIns="0" wrap="square" tIns="0">
            <a:no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119" name="Google Shape;119;p21"/>
          <p:cNvSpPr txBox="1"/>
          <p:nvPr>
            <p:ph idx="9" type="subTitle"/>
          </p:nvPr>
        </p:nvSpPr>
        <p:spPr>
          <a:xfrm>
            <a:off x="7058925" y="1718725"/>
            <a:ext cx="1881600" cy="254400"/>
          </a:xfrm>
          <a:prstGeom prst="rect">
            <a:avLst/>
          </a:prstGeom>
        </p:spPr>
        <p:txBody>
          <a:bodyPr anchorCtr="0" anchor="ctr" bIns="0" lIns="0" spcFirstLastPara="1" rIns="0" wrap="square" tIns="0">
            <a:noAutofit/>
          </a:bodyPr>
          <a:lstStyle>
            <a:lvl1pPr lvl="0" algn="l">
              <a:spcBef>
                <a:spcPts val="0"/>
              </a:spcBef>
              <a:spcAft>
                <a:spcPts val="0"/>
              </a:spcAft>
              <a:buSzPts val="800"/>
              <a:buNone/>
              <a:defRPr sz="12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120" name="Google Shape;120;p21"/>
          <p:cNvSpPr txBox="1"/>
          <p:nvPr>
            <p:ph idx="13" type="subTitle"/>
          </p:nvPr>
        </p:nvSpPr>
        <p:spPr>
          <a:xfrm>
            <a:off x="255975" y="1132938"/>
            <a:ext cx="1881600" cy="145500"/>
          </a:xfrm>
          <a:prstGeom prst="rect">
            <a:avLst/>
          </a:prstGeom>
        </p:spPr>
        <p:txBody>
          <a:bodyPr anchorCtr="0" anchor="ctr" bIns="0" lIns="0" spcFirstLastPara="1" rIns="0" wrap="square" tIns="0">
            <a:noAutofit/>
          </a:bodyPr>
          <a:lstStyle>
            <a:lvl1pPr lvl="0" algn="l">
              <a:spcBef>
                <a:spcPts val="0"/>
              </a:spcBef>
              <a:spcAft>
                <a:spcPts val="0"/>
              </a:spcAft>
              <a:buSzPts val="800"/>
              <a:buNone/>
              <a:defRPr i="1" sz="1000">
                <a:latin typeface="Source Serif 4"/>
                <a:ea typeface="Source Serif 4"/>
                <a:cs typeface="Source Serif 4"/>
                <a:sym typeface="Source Serif 4"/>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121" name="Google Shape;121;p21"/>
          <p:cNvSpPr txBox="1"/>
          <p:nvPr>
            <p:ph idx="14" type="subTitle"/>
          </p:nvPr>
        </p:nvSpPr>
        <p:spPr>
          <a:xfrm>
            <a:off x="2558625" y="1132938"/>
            <a:ext cx="1881600" cy="145500"/>
          </a:xfrm>
          <a:prstGeom prst="rect">
            <a:avLst/>
          </a:prstGeom>
        </p:spPr>
        <p:txBody>
          <a:bodyPr anchorCtr="0" anchor="ctr" bIns="0" lIns="0" spcFirstLastPara="1" rIns="0" wrap="square" tIns="0">
            <a:noAutofit/>
          </a:bodyPr>
          <a:lstStyle>
            <a:lvl1pPr lvl="0" algn="l">
              <a:spcBef>
                <a:spcPts val="0"/>
              </a:spcBef>
              <a:spcAft>
                <a:spcPts val="0"/>
              </a:spcAft>
              <a:buSzPts val="800"/>
              <a:buNone/>
              <a:defRPr i="1" sz="1000">
                <a:latin typeface="Source Serif 4"/>
                <a:ea typeface="Source Serif 4"/>
                <a:cs typeface="Source Serif 4"/>
                <a:sym typeface="Source Serif 4"/>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122" name="Google Shape;122;p21"/>
          <p:cNvSpPr txBox="1"/>
          <p:nvPr>
            <p:ph idx="15" type="subTitle"/>
          </p:nvPr>
        </p:nvSpPr>
        <p:spPr>
          <a:xfrm>
            <a:off x="4808775" y="1132938"/>
            <a:ext cx="1881600" cy="145500"/>
          </a:xfrm>
          <a:prstGeom prst="rect">
            <a:avLst/>
          </a:prstGeom>
        </p:spPr>
        <p:txBody>
          <a:bodyPr anchorCtr="0" anchor="ctr" bIns="0" lIns="0" spcFirstLastPara="1" rIns="0" wrap="square" tIns="0">
            <a:noAutofit/>
          </a:bodyPr>
          <a:lstStyle>
            <a:lvl1pPr lvl="0" algn="l">
              <a:spcBef>
                <a:spcPts val="0"/>
              </a:spcBef>
              <a:spcAft>
                <a:spcPts val="0"/>
              </a:spcAft>
              <a:buSzPts val="800"/>
              <a:buNone/>
              <a:defRPr i="1" sz="1000">
                <a:latin typeface="Source Serif 4"/>
                <a:ea typeface="Source Serif 4"/>
                <a:cs typeface="Source Serif 4"/>
                <a:sym typeface="Source Serif 4"/>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123" name="Google Shape;123;p21"/>
          <p:cNvSpPr txBox="1"/>
          <p:nvPr>
            <p:ph idx="16" type="subTitle"/>
          </p:nvPr>
        </p:nvSpPr>
        <p:spPr>
          <a:xfrm>
            <a:off x="7058925" y="1132938"/>
            <a:ext cx="1881600" cy="145500"/>
          </a:xfrm>
          <a:prstGeom prst="rect">
            <a:avLst/>
          </a:prstGeom>
        </p:spPr>
        <p:txBody>
          <a:bodyPr anchorCtr="0" anchor="ctr" bIns="0" lIns="0" spcFirstLastPara="1" rIns="0" wrap="square" tIns="0">
            <a:noAutofit/>
          </a:bodyPr>
          <a:lstStyle>
            <a:lvl1pPr lvl="0" algn="l">
              <a:spcBef>
                <a:spcPts val="0"/>
              </a:spcBef>
              <a:spcAft>
                <a:spcPts val="0"/>
              </a:spcAft>
              <a:buSzPts val="800"/>
              <a:buNone/>
              <a:defRPr i="1" sz="1000">
                <a:latin typeface="Source Serif 4"/>
                <a:ea typeface="Source Serif 4"/>
                <a:cs typeface="Source Serif 4"/>
                <a:sym typeface="Source Serif 4"/>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2 content display">
  <p:cSld name="BLANK_1_1_1_1_1_1_1_1_1_1_1_2_1_4">
    <p:bg>
      <p:bgPr>
        <a:solidFill>
          <a:schemeClr val="lt1"/>
        </a:solidFill>
      </p:bgPr>
    </p:bg>
    <p:spTree>
      <p:nvGrpSpPr>
        <p:cNvPr id="124" name="Shape 124"/>
        <p:cNvGrpSpPr/>
        <p:nvPr/>
      </p:nvGrpSpPr>
      <p:grpSpPr>
        <a:xfrm>
          <a:off x="0" y="0"/>
          <a:ext cx="0" cy="0"/>
          <a:chOff x="0" y="0"/>
          <a:chExt cx="0" cy="0"/>
        </a:xfrm>
      </p:grpSpPr>
      <p:sp>
        <p:nvSpPr>
          <p:cNvPr id="125" name="Google Shape;125;p22"/>
          <p:cNvSpPr/>
          <p:nvPr/>
        </p:nvSpPr>
        <p:spPr>
          <a:xfrm>
            <a:off x="8141300" y="200278"/>
            <a:ext cx="823800" cy="198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6" name="Google Shape;126;p22"/>
          <p:cNvSpPr/>
          <p:nvPr/>
        </p:nvSpPr>
        <p:spPr>
          <a:xfrm>
            <a:off x="0" y="1218975"/>
            <a:ext cx="9144000" cy="3924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27" name="Google Shape;127;p22"/>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128" name="Google Shape;128;p22"/>
          <p:cNvSpPr/>
          <p:nvPr/>
        </p:nvSpPr>
        <p:spPr>
          <a:xfrm>
            <a:off x="7643840" y="0"/>
            <a:ext cx="658800" cy="658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29" name="Google Shape;129;p22"/>
          <p:cNvSpPr/>
          <p:nvPr/>
        </p:nvSpPr>
        <p:spPr>
          <a:xfrm>
            <a:off x="7312266" y="887434"/>
            <a:ext cx="331500" cy="33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30" name="Google Shape;130;p22"/>
          <p:cNvSpPr/>
          <p:nvPr/>
        </p:nvSpPr>
        <p:spPr>
          <a:xfrm>
            <a:off x="8302516" y="377490"/>
            <a:ext cx="841500" cy="84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31" name="Google Shape;131;p22"/>
          <p:cNvSpPr/>
          <p:nvPr/>
        </p:nvSpPr>
        <p:spPr>
          <a:xfrm>
            <a:off x="8676264" y="751239"/>
            <a:ext cx="94200" cy="94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cxnSp>
        <p:nvCxnSpPr>
          <p:cNvPr id="132" name="Google Shape;132;p22"/>
          <p:cNvCxnSpPr>
            <a:stCxn id="131" idx="7"/>
            <a:endCxn id="128" idx="7"/>
          </p:cNvCxnSpPr>
          <p:nvPr/>
        </p:nvCxnSpPr>
        <p:spPr>
          <a:xfrm rot="10800000">
            <a:off x="8206169" y="96334"/>
            <a:ext cx="550500" cy="668700"/>
          </a:xfrm>
          <a:prstGeom prst="straightConnector1">
            <a:avLst/>
          </a:prstGeom>
          <a:noFill/>
          <a:ln cap="flat" cmpd="sng" w="9525">
            <a:solidFill>
              <a:schemeClr val="dk1"/>
            </a:solidFill>
            <a:prstDash val="solid"/>
            <a:round/>
            <a:headEnd len="med" w="med" type="none"/>
            <a:tailEnd len="med" w="med" type="none"/>
          </a:ln>
        </p:spPr>
      </p:cxnSp>
      <p:cxnSp>
        <p:nvCxnSpPr>
          <p:cNvPr id="133" name="Google Shape;133;p22"/>
          <p:cNvCxnSpPr>
            <a:stCxn id="131" idx="4"/>
          </p:cNvCxnSpPr>
          <p:nvPr/>
        </p:nvCxnSpPr>
        <p:spPr>
          <a:xfrm flipH="1">
            <a:off x="7517364" y="845439"/>
            <a:ext cx="1206000" cy="369600"/>
          </a:xfrm>
          <a:prstGeom prst="straightConnector1">
            <a:avLst/>
          </a:prstGeom>
          <a:noFill/>
          <a:ln cap="flat" cmpd="sng" w="9525">
            <a:solidFill>
              <a:schemeClr val="dk1"/>
            </a:solidFill>
            <a:prstDash val="solid"/>
            <a:round/>
            <a:headEnd len="med" w="med" type="none"/>
            <a:tailEnd len="med" w="med" type="none"/>
          </a:ln>
        </p:spPr>
      </p:cxnSp>
      <p:cxnSp>
        <p:nvCxnSpPr>
          <p:cNvPr id="134" name="Google Shape;134;p22"/>
          <p:cNvCxnSpPr/>
          <p:nvPr/>
        </p:nvCxnSpPr>
        <p:spPr>
          <a:xfrm flipH="1" rot="10800000">
            <a:off x="7323426" y="233734"/>
            <a:ext cx="335400" cy="759900"/>
          </a:xfrm>
          <a:prstGeom prst="straightConnector1">
            <a:avLst/>
          </a:prstGeom>
          <a:noFill/>
          <a:ln cap="flat" cmpd="sng" w="9525">
            <a:solidFill>
              <a:schemeClr val="dk1"/>
            </a:solidFill>
            <a:prstDash val="solid"/>
            <a:round/>
            <a:headEnd len="med" w="med" type="none"/>
            <a:tailEnd len="med" w="med" type="none"/>
          </a:ln>
        </p:spPr>
      </p:cxnSp>
      <p:sp>
        <p:nvSpPr>
          <p:cNvPr id="135" name="Google Shape;135;p22"/>
          <p:cNvSpPr txBox="1"/>
          <p:nvPr>
            <p:ph idx="1" type="body"/>
          </p:nvPr>
        </p:nvSpPr>
        <p:spPr>
          <a:xfrm>
            <a:off x="255975" y="1547275"/>
            <a:ext cx="3639600" cy="6183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136" name="Google Shape;136;p22"/>
          <p:cNvSpPr txBox="1"/>
          <p:nvPr>
            <p:ph idx="2" type="body"/>
          </p:nvPr>
        </p:nvSpPr>
        <p:spPr>
          <a:xfrm>
            <a:off x="1994150" y="3231050"/>
            <a:ext cx="2458500" cy="16581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137" name="Google Shape;137;p22"/>
          <p:cNvSpPr/>
          <p:nvPr>
            <p:ph idx="3" type="pic"/>
          </p:nvPr>
        </p:nvSpPr>
        <p:spPr>
          <a:xfrm>
            <a:off x="255950" y="2983150"/>
            <a:ext cx="1588200" cy="1904400"/>
          </a:xfrm>
          <a:prstGeom prst="rect">
            <a:avLst/>
          </a:prstGeom>
          <a:noFill/>
          <a:ln>
            <a:noFill/>
          </a:ln>
        </p:spPr>
      </p:sp>
      <p:sp>
        <p:nvSpPr>
          <p:cNvPr id="138" name="Google Shape;138;p22"/>
          <p:cNvSpPr txBox="1"/>
          <p:nvPr>
            <p:ph idx="4" type="subTitle"/>
          </p:nvPr>
        </p:nvSpPr>
        <p:spPr>
          <a:xfrm>
            <a:off x="1994150" y="2994050"/>
            <a:ext cx="2458500" cy="164100"/>
          </a:xfrm>
          <a:prstGeom prst="rect">
            <a:avLst/>
          </a:prstGeom>
        </p:spPr>
        <p:txBody>
          <a:bodyPr anchorCtr="0" anchor="ctr" bIns="0" lIns="0" spcFirstLastPara="1" rIns="0" wrap="square" tIns="0">
            <a:noAutofit/>
          </a:bodyPr>
          <a:lstStyle>
            <a:lvl1pPr lvl="0" algn="l">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1pPr>
            <a:lvl2pPr lvl="1">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2pPr>
            <a:lvl3pPr lvl="2">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3pPr>
            <a:lvl4pPr lvl="3">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4pPr>
            <a:lvl5pPr lvl="4">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5pPr>
            <a:lvl6pPr lvl="5">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6pPr>
            <a:lvl7pPr lvl="6">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7pPr>
            <a:lvl8pPr lvl="7">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8pPr>
            <a:lvl9pPr lvl="8">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9pPr>
          </a:lstStyle>
          <a:p/>
        </p:txBody>
      </p:sp>
      <p:sp>
        <p:nvSpPr>
          <p:cNvPr id="139" name="Google Shape;139;p22"/>
          <p:cNvSpPr txBox="1"/>
          <p:nvPr>
            <p:ph idx="5" type="body"/>
          </p:nvPr>
        </p:nvSpPr>
        <p:spPr>
          <a:xfrm>
            <a:off x="6429400" y="3231850"/>
            <a:ext cx="2458500" cy="16581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140" name="Google Shape;140;p22"/>
          <p:cNvSpPr/>
          <p:nvPr>
            <p:ph idx="6" type="pic"/>
          </p:nvPr>
        </p:nvSpPr>
        <p:spPr>
          <a:xfrm>
            <a:off x="4691200" y="2983950"/>
            <a:ext cx="1588200" cy="1904400"/>
          </a:xfrm>
          <a:prstGeom prst="rect">
            <a:avLst/>
          </a:prstGeom>
          <a:noFill/>
          <a:ln>
            <a:noFill/>
          </a:ln>
        </p:spPr>
      </p:sp>
      <p:sp>
        <p:nvSpPr>
          <p:cNvPr id="141" name="Google Shape;141;p22"/>
          <p:cNvSpPr txBox="1"/>
          <p:nvPr>
            <p:ph idx="7" type="subTitle"/>
          </p:nvPr>
        </p:nvSpPr>
        <p:spPr>
          <a:xfrm>
            <a:off x="6429400" y="2994850"/>
            <a:ext cx="2458500" cy="164100"/>
          </a:xfrm>
          <a:prstGeom prst="rect">
            <a:avLst/>
          </a:prstGeom>
        </p:spPr>
        <p:txBody>
          <a:bodyPr anchorCtr="0" anchor="ctr" bIns="0" lIns="0" spcFirstLastPara="1" rIns="0" wrap="square" tIns="0">
            <a:noAutofit/>
          </a:bodyPr>
          <a:lstStyle>
            <a:lvl1pPr lvl="0" algn="l">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1pPr>
            <a:lvl2pPr lvl="1">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2pPr>
            <a:lvl3pPr lvl="2">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3pPr>
            <a:lvl4pPr lvl="3">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4pPr>
            <a:lvl5pPr lvl="4">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5pPr>
            <a:lvl6pPr lvl="5">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6pPr>
            <a:lvl7pPr lvl="6">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7pPr>
            <a:lvl8pPr lvl="7">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8pPr>
            <a:lvl9pPr lvl="8">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9pPr>
          </a:lstStyle>
          <a:p/>
        </p:txBody>
      </p:sp>
      <p:sp>
        <p:nvSpPr>
          <p:cNvPr id="142" name="Google Shape;142;p22"/>
          <p:cNvSpPr txBox="1"/>
          <p:nvPr>
            <p:ph idx="8" type="body"/>
          </p:nvPr>
        </p:nvSpPr>
        <p:spPr>
          <a:xfrm>
            <a:off x="4882425" y="1547275"/>
            <a:ext cx="3639600" cy="6183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3">
  <p:cSld name="BLANK_1_1_1_1_1_1_1_1_1_1_1_2_1_3">
    <p:bg>
      <p:bgPr>
        <a:solidFill>
          <a:schemeClr val="dk2"/>
        </a:solidFill>
      </p:bgPr>
    </p:bg>
    <p:spTree>
      <p:nvGrpSpPr>
        <p:cNvPr id="143" name="Shape 143"/>
        <p:cNvGrpSpPr/>
        <p:nvPr/>
      </p:nvGrpSpPr>
      <p:grpSpPr>
        <a:xfrm>
          <a:off x="0" y="0"/>
          <a:ext cx="0" cy="0"/>
          <a:chOff x="0" y="0"/>
          <a:chExt cx="0" cy="0"/>
        </a:xfrm>
      </p:grpSpPr>
      <p:sp>
        <p:nvSpPr>
          <p:cNvPr id="144" name="Google Shape;144;p23"/>
          <p:cNvSpPr/>
          <p:nvPr/>
        </p:nvSpPr>
        <p:spPr>
          <a:xfrm>
            <a:off x="8141300" y="200278"/>
            <a:ext cx="823800" cy="1989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45" name="Google Shape;145;p23"/>
          <p:cNvSpPr/>
          <p:nvPr/>
        </p:nvSpPr>
        <p:spPr>
          <a:xfrm>
            <a:off x="0" y="1218975"/>
            <a:ext cx="9144000" cy="3924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46" name="Google Shape;146;p23"/>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147" name="Google Shape;147;p23"/>
          <p:cNvSpPr/>
          <p:nvPr/>
        </p:nvSpPr>
        <p:spPr>
          <a:xfrm flipH="1">
            <a:off x="7595967" y="280050"/>
            <a:ext cx="658800" cy="658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48" name="Google Shape;148;p23"/>
          <p:cNvSpPr/>
          <p:nvPr/>
        </p:nvSpPr>
        <p:spPr>
          <a:xfrm flipH="1">
            <a:off x="7759616" y="443699"/>
            <a:ext cx="331500" cy="33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49" name="Google Shape;149;p23"/>
          <p:cNvSpPr/>
          <p:nvPr/>
        </p:nvSpPr>
        <p:spPr>
          <a:xfrm flipH="1">
            <a:off x="7925104" y="4"/>
            <a:ext cx="1218900" cy="1218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50" name="Google Shape;150;p23"/>
          <p:cNvSpPr/>
          <p:nvPr/>
        </p:nvSpPr>
        <p:spPr>
          <a:xfrm flipH="1">
            <a:off x="7878268" y="562339"/>
            <a:ext cx="94200" cy="94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51" name="Google Shape;151;p23"/>
          <p:cNvSpPr txBox="1"/>
          <p:nvPr>
            <p:ph idx="1" type="body"/>
          </p:nvPr>
        </p:nvSpPr>
        <p:spPr>
          <a:xfrm>
            <a:off x="255975" y="1547275"/>
            <a:ext cx="3639600" cy="6183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152" name="Google Shape;152;p23"/>
          <p:cNvSpPr txBox="1"/>
          <p:nvPr>
            <p:ph idx="2" type="body"/>
          </p:nvPr>
        </p:nvSpPr>
        <p:spPr>
          <a:xfrm>
            <a:off x="4882425" y="1547275"/>
            <a:ext cx="3639600" cy="6183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4">
  <p:cSld name="BLANK_1_1_1_1_1_1_1_1_1_1_1_2_1_3_1">
    <p:bg>
      <p:bgPr>
        <a:solidFill>
          <a:schemeClr val="dk2"/>
        </a:solidFill>
      </p:bgPr>
    </p:bg>
    <p:spTree>
      <p:nvGrpSpPr>
        <p:cNvPr id="153" name="Shape 153"/>
        <p:cNvGrpSpPr/>
        <p:nvPr/>
      </p:nvGrpSpPr>
      <p:grpSpPr>
        <a:xfrm>
          <a:off x="0" y="0"/>
          <a:ext cx="0" cy="0"/>
          <a:chOff x="0" y="0"/>
          <a:chExt cx="0" cy="0"/>
        </a:xfrm>
      </p:grpSpPr>
      <p:sp>
        <p:nvSpPr>
          <p:cNvPr id="154" name="Google Shape;154;p24"/>
          <p:cNvSpPr/>
          <p:nvPr/>
        </p:nvSpPr>
        <p:spPr>
          <a:xfrm>
            <a:off x="0" y="1218975"/>
            <a:ext cx="9144000" cy="3924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55" name="Google Shape;155;p24"/>
          <p:cNvSpPr/>
          <p:nvPr/>
        </p:nvSpPr>
        <p:spPr>
          <a:xfrm>
            <a:off x="8141300" y="200278"/>
            <a:ext cx="823800" cy="1989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56" name="Google Shape;156;p24"/>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157" name="Google Shape;157;p24"/>
          <p:cNvSpPr/>
          <p:nvPr/>
        </p:nvSpPr>
        <p:spPr>
          <a:xfrm flipH="1">
            <a:off x="7595967" y="280050"/>
            <a:ext cx="658800" cy="658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58" name="Google Shape;158;p24"/>
          <p:cNvSpPr/>
          <p:nvPr/>
        </p:nvSpPr>
        <p:spPr>
          <a:xfrm flipH="1">
            <a:off x="7759616" y="443699"/>
            <a:ext cx="331500" cy="33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59" name="Google Shape;159;p24"/>
          <p:cNvSpPr/>
          <p:nvPr/>
        </p:nvSpPr>
        <p:spPr>
          <a:xfrm flipH="1">
            <a:off x="7925104" y="4"/>
            <a:ext cx="1218900" cy="1218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60" name="Google Shape;160;p24"/>
          <p:cNvSpPr/>
          <p:nvPr/>
        </p:nvSpPr>
        <p:spPr>
          <a:xfrm flipH="1">
            <a:off x="7878268" y="562339"/>
            <a:ext cx="94200" cy="94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61" name="Google Shape;161;p24"/>
          <p:cNvSpPr txBox="1"/>
          <p:nvPr>
            <p:ph idx="1" type="body"/>
          </p:nvPr>
        </p:nvSpPr>
        <p:spPr>
          <a:xfrm>
            <a:off x="255975" y="1547275"/>
            <a:ext cx="3639600" cy="6183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162" name="Google Shape;162;p24"/>
          <p:cNvSpPr txBox="1"/>
          <p:nvPr>
            <p:ph idx="2" type="body"/>
          </p:nvPr>
        </p:nvSpPr>
        <p:spPr>
          <a:xfrm>
            <a:off x="444125" y="4243800"/>
            <a:ext cx="2402100" cy="457200"/>
          </a:xfrm>
          <a:prstGeom prst="rect">
            <a:avLst/>
          </a:prstGeom>
        </p:spPr>
        <p:txBody>
          <a:bodyPr anchorCtr="0" anchor="b" bIns="0" lIns="0" spcFirstLastPara="1" rIns="0" wrap="square" tIns="0">
            <a:no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163" name="Google Shape;163;p24"/>
          <p:cNvSpPr txBox="1"/>
          <p:nvPr>
            <p:ph idx="3" type="body"/>
          </p:nvPr>
        </p:nvSpPr>
        <p:spPr>
          <a:xfrm>
            <a:off x="3370950" y="4243800"/>
            <a:ext cx="2402100" cy="457200"/>
          </a:xfrm>
          <a:prstGeom prst="rect">
            <a:avLst/>
          </a:prstGeom>
        </p:spPr>
        <p:txBody>
          <a:bodyPr anchorCtr="0" anchor="b" bIns="0" lIns="0" spcFirstLastPara="1" rIns="0" wrap="square" tIns="0">
            <a:no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164" name="Google Shape;164;p24"/>
          <p:cNvSpPr txBox="1"/>
          <p:nvPr>
            <p:ph idx="4" type="body"/>
          </p:nvPr>
        </p:nvSpPr>
        <p:spPr>
          <a:xfrm>
            <a:off x="6297725" y="4243800"/>
            <a:ext cx="2402100" cy="457200"/>
          </a:xfrm>
          <a:prstGeom prst="rect">
            <a:avLst/>
          </a:prstGeom>
        </p:spPr>
        <p:txBody>
          <a:bodyPr anchorCtr="0" anchor="b" bIns="0" lIns="0" spcFirstLastPara="1" rIns="0" wrap="square" tIns="0">
            <a:no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165" name="Google Shape;165;p24"/>
          <p:cNvSpPr txBox="1"/>
          <p:nvPr>
            <p:ph idx="5" type="title"/>
          </p:nvPr>
        </p:nvSpPr>
        <p:spPr>
          <a:xfrm>
            <a:off x="444125" y="3094675"/>
            <a:ext cx="2402100" cy="369300"/>
          </a:xfrm>
          <a:prstGeom prst="rect">
            <a:avLst/>
          </a:prstGeom>
        </p:spPr>
        <p:txBody>
          <a:bodyPr anchorCtr="0" anchor="t" bIns="0" lIns="0" spcFirstLastPara="1" rIns="0" wrap="square" tIns="0">
            <a:spAutoFit/>
          </a:bodyPr>
          <a:lstStyle>
            <a:lvl1pPr lvl="0">
              <a:spcBef>
                <a:spcPts val="0"/>
              </a:spcBef>
              <a:spcAft>
                <a:spcPts val="0"/>
              </a:spcAft>
              <a:buNone/>
              <a:defRPr sz="24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166" name="Google Shape;166;p24"/>
          <p:cNvSpPr txBox="1"/>
          <p:nvPr>
            <p:ph idx="6" type="title"/>
          </p:nvPr>
        </p:nvSpPr>
        <p:spPr>
          <a:xfrm>
            <a:off x="3370950" y="3094675"/>
            <a:ext cx="2402100" cy="369300"/>
          </a:xfrm>
          <a:prstGeom prst="rect">
            <a:avLst/>
          </a:prstGeom>
        </p:spPr>
        <p:txBody>
          <a:bodyPr anchorCtr="0" anchor="t" bIns="0" lIns="0" spcFirstLastPara="1" rIns="0" wrap="square" tIns="0">
            <a:spAutoFit/>
          </a:bodyPr>
          <a:lstStyle>
            <a:lvl1pPr lvl="0">
              <a:spcBef>
                <a:spcPts val="0"/>
              </a:spcBef>
              <a:spcAft>
                <a:spcPts val="0"/>
              </a:spcAft>
              <a:buNone/>
              <a:defRPr sz="24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167" name="Google Shape;167;p24"/>
          <p:cNvSpPr txBox="1"/>
          <p:nvPr>
            <p:ph idx="7" type="title"/>
          </p:nvPr>
        </p:nvSpPr>
        <p:spPr>
          <a:xfrm>
            <a:off x="6297775" y="3094675"/>
            <a:ext cx="2402100" cy="369300"/>
          </a:xfrm>
          <a:prstGeom prst="rect">
            <a:avLst/>
          </a:prstGeom>
        </p:spPr>
        <p:txBody>
          <a:bodyPr anchorCtr="0" anchor="t" bIns="0" lIns="0" spcFirstLastPara="1" rIns="0" wrap="square" tIns="0">
            <a:spAutoFit/>
          </a:bodyPr>
          <a:lstStyle>
            <a:lvl1pPr lvl="0">
              <a:spcBef>
                <a:spcPts val="0"/>
              </a:spcBef>
              <a:spcAft>
                <a:spcPts val="0"/>
              </a:spcAft>
              <a:buNone/>
              <a:defRPr sz="24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6">
  <p:cSld name="BLANK_1_1_1_1_1_1_1_1_1_1_1_2_1_2_2">
    <p:spTree>
      <p:nvGrpSpPr>
        <p:cNvPr id="168" name="Shape 168"/>
        <p:cNvGrpSpPr/>
        <p:nvPr/>
      </p:nvGrpSpPr>
      <p:grpSpPr>
        <a:xfrm>
          <a:off x="0" y="0"/>
          <a:ext cx="0" cy="0"/>
          <a:chOff x="0" y="0"/>
          <a:chExt cx="0" cy="0"/>
        </a:xfrm>
      </p:grpSpPr>
      <p:sp>
        <p:nvSpPr>
          <p:cNvPr id="169" name="Google Shape;169;p25"/>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170" name="Google Shape;170;p25"/>
          <p:cNvSpPr txBox="1"/>
          <p:nvPr>
            <p:ph idx="1" type="body"/>
          </p:nvPr>
        </p:nvSpPr>
        <p:spPr>
          <a:xfrm>
            <a:off x="255975" y="1547275"/>
            <a:ext cx="3639600" cy="6183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171" name="Google Shape;171;p25"/>
          <p:cNvSpPr txBox="1"/>
          <p:nvPr>
            <p:ph idx="2"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
        <p:nvSpPr>
          <p:cNvPr id="172" name="Google Shape;172;p25"/>
          <p:cNvSpPr txBox="1"/>
          <p:nvPr>
            <p:ph idx="3" type="title"/>
          </p:nvPr>
        </p:nvSpPr>
        <p:spPr>
          <a:xfrm>
            <a:off x="3622350" y="3410283"/>
            <a:ext cx="1899300" cy="714900"/>
          </a:xfrm>
          <a:prstGeom prst="rect">
            <a:avLst/>
          </a:prstGeom>
        </p:spPr>
        <p:txBody>
          <a:bodyPr anchorCtr="0" anchor="t" bIns="0" lIns="0" spcFirstLastPara="1" rIns="0" wrap="square" tIns="0">
            <a:spAutoFit/>
          </a:bodyPr>
          <a:lstStyle>
            <a:lvl1pPr lvl="0" algn="ctr">
              <a:spcBef>
                <a:spcPts val="0"/>
              </a:spcBef>
              <a:spcAft>
                <a:spcPts val="0"/>
              </a:spcAft>
              <a:buNone/>
              <a:defRPr sz="5600">
                <a:solidFill>
                  <a:schemeClr val="lt2"/>
                </a:solidFill>
              </a:defRPr>
            </a:lvl1pPr>
            <a:lvl2pPr lvl="1">
              <a:spcBef>
                <a:spcPts val="0"/>
              </a:spcBef>
              <a:spcAft>
                <a:spcPts val="0"/>
              </a:spcAft>
              <a:buNone/>
              <a:defRPr sz="5600"/>
            </a:lvl2pPr>
            <a:lvl3pPr lvl="2">
              <a:spcBef>
                <a:spcPts val="0"/>
              </a:spcBef>
              <a:spcAft>
                <a:spcPts val="0"/>
              </a:spcAft>
              <a:buNone/>
              <a:defRPr sz="5600"/>
            </a:lvl3pPr>
            <a:lvl4pPr lvl="3">
              <a:spcBef>
                <a:spcPts val="0"/>
              </a:spcBef>
              <a:spcAft>
                <a:spcPts val="0"/>
              </a:spcAft>
              <a:buNone/>
              <a:defRPr sz="5600"/>
            </a:lvl4pPr>
            <a:lvl5pPr lvl="4">
              <a:spcBef>
                <a:spcPts val="0"/>
              </a:spcBef>
              <a:spcAft>
                <a:spcPts val="0"/>
              </a:spcAft>
              <a:buNone/>
              <a:defRPr sz="5600"/>
            </a:lvl5pPr>
            <a:lvl6pPr lvl="5">
              <a:spcBef>
                <a:spcPts val="0"/>
              </a:spcBef>
              <a:spcAft>
                <a:spcPts val="0"/>
              </a:spcAft>
              <a:buNone/>
              <a:defRPr sz="5600"/>
            </a:lvl6pPr>
            <a:lvl7pPr lvl="6">
              <a:spcBef>
                <a:spcPts val="0"/>
              </a:spcBef>
              <a:spcAft>
                <a:spcPts val="0"/>
              </a:spcAft>
              <a:buNone/>
              <a:defRPr sz="5600"/>
            </a:lvl7pPr>
            <a:lvl8pPr lvl="7">
              <a:spcBef>
                <a:spcPts val="0"/>
              </a:spcBef>
              <a:spcAft>
                <a:spcPts val="0"/>
              </a:spcAft>
              <a:buNone/>
              <a:defRPr sz="5600"/>
            </a:lvl8pPr>
            <a:lvl9pPr lvl="8">
              <a:spcBef>
                <a:spcPts val="0"/>
              </a:spcBef>
              <a:spcAft>
                <a:spcPts val="0"/>
              </a:spcAft>
              <a:buNone/>
              <a:defRPr sz="5600"/>
            </a:lvl9pPr>
          </a:lstStyle>
          <a:p/>
        </p:txBody>
      </p:sp>
      <p:sp>
        <p:nvSpPr>
          <p:cNvPr id="173" name="Google Shape;173;p25"/>
          <p:cNvSpPr txBox="1"/>
          <p:nvPr>
            <p:ph idx="4" type="subTitle"/>
          </p:nvPr>
        </p:nvSpPr>
        <p:spPr>
          <a:xfrm>
            <a:off x="3729900" y="4217102"/>
            <a:ext cx="1684200" cy="275700"/>
          </a:xfrm>
          <a:prstGeom prst="rect">
            <a:avLst/>
          </a:prstGeom>
        </p:spPr>
        <p:txBody>
          <a:bodyPr anchorCtr="0" anchor="t" bIns="0" lIns="0" spcFirstLastPara="1" rIns="0" wrap="square" tIns="0">
            <a:noAutofit/>
          </a:bodyPr>
          <a:lstStyle>
            <a:lvl1pPr lvl="0" algn="ctr">
              <a:spcBef>
                <a:spcPts val="0"/>
              </a:spcBef>
              <a:spcAft>
                <a:spcPts val="0"/>
              </a:spcAft>
              <a:buNone/>
              <a:defRPr sz="1800"/>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
        <p:nvSpPr>
          <p:cNvPr id="174" name="Google Shape;174;p25"/>
          <p:cNvSpPr txBox="1"/>
          <p:nvPr>
            <p:ph idx="5" type="title"/>
          </p:nvPr>
        </p:nvSpPr>
        <p:spPr>
          <a:xfrm>
            <a:off x="574363" y="3410283"/>
            <a:ext cx="1899300" cy="714900"/>
          </a:xfrm>
          <a:prstGeom prst="rect">
            <a:avLst/>
          </a:prstGeom>
        </p:spPr>
        <p:txBody>
          <a:bodyPr anchorCtr="0" anchor="t" bIns="0" lIns="0" spcFirstLastPara="1" rIns="0" wrap="square" tIns="0">
            <a:spAutoFit/>
          </a:bodyPr>
          <a:lstStyle>
            <a:lvl1pPr lvl="0" algn="ctr">
              <a:spcBef>
                <a:spcPts val="0"/>
              </a:spcBef>
              <a:spcAft>
                <a:spcPts val="0"/>
              </a:spcAft>
              <a:buNone/>
              <a:defRPr sz="5600">
                <a:solidFill>
                  <a:schemeClr val="lt2"/>
                </a:solidFill>
              </a:defRPr>
            </a:lvl1pPr>
            <a:lvl2pPr lvl="1">
              <a:spcBef>
                <a:spcPts val="0"/>
              </a:spcBef>
              <a:spcAft>
                <a:spcPts val="0"/>
              </a:spcAft>
              <a:buNone/>
              <a:defRPr sz="5600"/>
            </a:lvl2pPr>
            <a:lvl3pPr lvl="2">
              <a:spcBef>
                <a:spcPts val="0"/>
              </a:spcBef>
              <a:spcAft>
                <a:spcPts val="0"/>
              </a:spcAft>
              <a:buNone/>
              <a:defRPr sz="5600"/>
            </a:lvl3pPr>
            <a:lvl4pPr lvl="3">
              <a:spcBef>
                <a:spcPts val="0"/>
              </a:spcBef>
              <a:spcAft>
                <a:spcPts val="0"/>
              </a:spcAft>
              <a:buNone/>
              <a:defRPr sz="5600"/>
            </a:lvl4pPr>
            <a:lvl5pPr lvl="4">
              <a:spcBef>
                <a:spcPts val="0"/>
              </a:spcBef>
              <a:spcAft>
                <a:spcPts val="0"/>
              </a:spcAft>
              <a:buNone/>
              <a:defRPr sz="5600"/>
            </a:lvl5pPr>
            <a:lvl6pPr lvl="5">
              <a:spcBef>
                <a:spcPts val="0"/>
              </a:spcBef>
              <a:spcAft>
                <a:spcPts val="0"/>
              </a:spcAft>
              <a:buNone/>
              <a:defRPr sz="5600"/>
            </a:lvl6pPr>
            <a:lvl7pPr lvl="6">
              <a:spcBef>
                <a:spcPts val="0"/>
              </a:spcBef>
              <a:spcAft>
                <a:spcPts val="0"/>
              </a:spcAft>
              <a:buNone/>
              <a:defRPr sz="5600"/>
            </a:lvl7pPr>
            <a:lvl8pPr lvl="7">
              <a:spcBef>
                <a:spcPts val="0"/>
              </a:spcBef>
              <a:spcAft>
                <a:spcPts val="0"/>
              </a:spcAft>
              <a:buNone/>
              <a:defRPr sz="5600"/>
            </a:lvl8pPr>
            <a:lvl9pPr lvl="8">
              <a:spcBef>
                <a:spcPts val="0"/>
              </a:spcBef>
              <a:spcAft>
                <a:spcPts val="0"/>
              </a:spcAft>
              <a:buNone/>
              <a:defRPr sz="5600"/>
            </a:lvl9pPr>
          </a:lstStyle>
          <a:p/>
        </p:txBody>
      </p:sp>
      <p:sp>
        <p:nvSpPr>
          <p:cNvPr id="175" name="Google Shape;175;p25"/>
          <p:cNvSpPr txBox="1"/>
          <p:nvPr>
            <p:ph idx="6" type="subTitle"/>
          </p:nvPr>
        </p:nvSpPr>
        <p:spPr>
          <a:xfrm>
            <a:off x="681913" y="4217102"/>
            <a:ext cx="1684200" cy="275700"/>
          </a:xfrm>
          <a:prstGeom prst="rect">
            <a:avLst/>
          </a:prstGeom>
        </p:spPr>
        <p:txBody>
          <a:bodyPr anchorCtr="0" anchor="t" bIns="0" lIns="0" spcFirstLastPara="1" rIns="0" wrap="square" tIns="0">
            <a:noAutofit/>
          </a:bodyPr>
          <a:lstStyle>
            <a:lvl1pPr lvl="0" algn="ctr">
              <a:spcBef>
                <a:spcPts val="0"/>
              </a:spcBef>
              <a:spcAft>
                <a:spcPts val="0"/>
              </a:spcAft>
              <a:buNone/>
              <a:defRPr sz="1800"/>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
        <p:nvSpPr>
          <p:cNvPr id="176" name="Google Shape;176;p25"/>
          <p:cNvSpPr txBox="1"/>
          <p:nvPr>
            <p:ph idx="7" type="title"/>
          </p:nvPr>
        </p:nvSpPr>
        <p:spPr>
          <a:xfrm>
            <a:off x="6670325" y="3410283"/>
            <a:ext cx="1899300" cy="714900"/>
          </a:xfrm>
          <a:prstGeom prst="rect">
            <a:avLst/>
          </a:prstGeom>
        </p:spPr>
        <p:txBody>
          <a:bodyPr anchorCtr="0" anchor="t" bIns="0" lIns="0" spcFirstLastPara="1" rIns="0" wrap="square" tIns="0">
            <a:spAutoFit/>
          </a:bodyPr>
          <a:lstStyle>
            <a:lvl1pPr lvl="0" algn="ctr">
              <a:spcBef>
                <a:spcPts val="0"/>
              </a:spcBef>
              <a:spcAft>
                <a:spcPts val="0"/>
              </a:spcAft>
              <a:buNone/>
              <a:defRPr sz="5600">
                <a:solidFill>
                  <a:schemeClr val="lt2"/>
                </a:solidFill>
              </a:defRPr>
            </a:lvl1pPr>
            <a:lvl2pPr lvl="1">
              <a:spcBef>
                <a:spcPts val="0"/>
              </a:spcBef>
              <a:spcAft>
                <a:spcPts val="0"/>
              </a:spcAft>
              <a:buNone/>
              <a:defRPr sz="5600"/>
            </a:lvl2pPr>
            <a:lvl3pPr lvl="2">
              <a:spcBef>
                <a:spcPts val="0"/>
              </a:spcBef>
              <a:spcAft>
                <a:spcPts val="0"/>
              </a:spcAft>
              <a:buNone/>
              <a:defRPr sz="5600"/>
            </a:lvl3pPr>
            <a:lvl4pPr lvl="3">
              <a:spcBef>
                <a:spcPts val="0"/>
              </a:spcBef>
              <a:spcAft>
                <a:spcPts val="0"/>
              </a:spcAft>
              <a:buNone/>
              <a:defRPr sz="5600"/>
            </a:lvl4pPr>
            <a:lvl5pPr lvl="4">
              <a:spcBef>
                <a:spcPts val="0"/>
              </a:spcBef>
              <a:spcAft>
                <a:spcPts val="0"/>
              </a:spcAft>
              <a:buNone/>
              <a:defRPr sz="5600"/>
            </a:lvl5pPr>
            <a:lvl6pPr lvl="5">
              <a:spcBef>
                <a:spcPts val="0"/>
              </a:spcBef>
              <a:spcAft>
                <a:spcPts val="0"/>
              </a:spcAft>
              <a:buNone/>
              <a:defRPr sz="5600"/>
            </a:lvl6pPr>
            <a:lvl7pPr lvl="6">
              <a:spcBef>
                <a:spcPts val="0"/>
              </a:spcBef>
              <a:spcAft>
                <a:spcPts val="0"/>
              </a:spcAft>
              <a:buNone/>
              <a:defRPr sz="5600"/>
            </a:lvl7pPr>
            <a:lvl8pPr lvl="7">
              <a:spcBef>
                <a:spcPts val="0"/>
              </a:spcBef>
              <a:spcAft>
                <a:spcPts val="0"/>
              </a:spcAft>
              <a:buNone/>
              <a:defRPr sz="5600"/>
            </a:lvl8pPr>
            <a:lvl9pPr lvl="8">
              <a:spcBef>
                <a:spcPts val="0"/>
              </a:spcBef>
              <a:spcAft>
                <a:spcPts val="0"/>
              </a:spcAft>
              <a:buNone/>
              <a:defRPr sz="5600"/>
            </a:lvl9pPr>
          </a:lstStyle>
          <a:p/>
        </p:txBody>
      </p:sp>
      <p:sp>
        <p:nvSpPr>
          <p:cNvPr id="177" name="Google Shape;177;p25"/>
          <p:cNvSpPr txBox="1"/>
          <p:nvPr>
            <p:ph idx="8" type="subTitle"/>
          </p:nvPr>
        </p:nvSpPr>
        <p:spPr>
          <a:xfrm>
            <a:off x="6777875" y="4217102"/>
            <a:ext cx="1684200" cy="275700"/>
          </a:xfrm>
          <a:prstGeom prst="rect">
            <a:avLst/>
          </a:prstGeom>
        </p:spPr>
        <p:txBody>
          <a:bodyPr anchorCtr="0" anchor="t" bIns="0" lIns="0" spcFirstLastPara="1" rIns="0" wrap="square" tIns="0">
            <a:noAutofit/>
          </a:bodyPr>
          <a:lstStyle>
            <a:lvl1pPr lvl="0" algn="ctr">
              <a:spcBef>
                <a:spcPts val="0"/>
              </a:spcBef>
              <a:spcAft>
                <a:spcPts val="0"/>
              </a:spcAft>
              <a:buNone/>
              <a:defRPr sz="1800"/>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7">
  <p:cSld name="BLANK_1_1_1_1_1_1_1_1_1_1_1_2_1_2_2_1">
    <p:bg>
      <p:bgPr>
        <a:solidFill>
          <a:schemeClr val="dk2"/>
        </a:solidFill>
      </p:bgPr>
    </p:bg>
    <p:spTree>
      <p:nvGrpSpPr>
        <p:cNvPr id="178" name="Shape 178"/>
        <p:cNvGrpSpPr/>
        <p:nvPr/>
      </p:nvGrpSpPr>
      <p:grpSpPr>
        <a:xfrm>
          <a:off x="0" y="0"/>
          <a:ext cx="0" cy="0"/>
          <a:chOff x="0" y="0"/>
          <a:chExt cx="0" cy="0"/>
        </a:xfrm>
      </p:grpSpPr>
      <p:sp>
        <p:nvSpPr>
          <p:cNvPr id="179" name="Google Shape;179;p26"/>
          <p:cNvSpPr/>
          <p:nvPr/>
        </p:nvSpPr>
        <p:spPr>
          <a:xfrm>
            <a:off x="0" y="1218975"/>
            <a:ext cx="9144000" cy="3924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80" name="Google Shape;180;p26"/>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181" name="Google Shape;181;p26"/>
          <p:cNvSpPr txBox="1"/>
          <p:nvPr>
            <p:ph idx="1" type="body"/>
          </p:nvPr>
        </p:nvSpPr>
        <p:spPr>
          <a:xfrm>
            <a:off x="255975" y="1547275"/>
            <a:ext cx="3639600" cy="6183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182" name="Google Shape;182;p26"/>
          <p:cNvSpPr/>
          <p:nvPr/>
        </p:nvSpPr>
        <p:spPr>
          <a:xfrm flipH="1">
            <a:off x="7595967" y="280050"/>
            <a:ext cx="658800" cy="658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83" name="Google Shape;183;p26"/>
          <p:cNvSpPr/>
          <p:nvPr/>
        </p:nvSpPr>
        <p:spPr>
          <a:xfrm flipH="1">
            <a:off x="7759616" y="443699"/>
            <a:ext cx="331500" cy="33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84" name="Google Shape;184;p26"/>
          <p:cNvSpPr/>
          <p:nvPr/>
        </p:nvSpPr>
        <p:spPr>
          <a:xfrm flipH="1">
            <a:off x="7925104" y="4"/>
            <a:ext cx="1218900" cy="1218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85" name="Google Shape;185;p26"/>
          <p:cNvSpPr/>
          <p:nvPr/>
        </p:nvSpPr>
        <p:spPr>
          <a:xfrm flipH="1">
            <a:off x="7878268" y="562339"/>
            <a:ext cx="94200" cy="94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86" name="Google Shape;186;p26"/>
          <p:cNvSpPr txBox="1"/>
          <p:nvPr>
            <p:ph idx="2" type="title"/>
          </p:nvPr>
        </p:nvSpPr>
        <p:spPr>
          <a:xfrm>
            <a:off x="3622350" y="3410283"/>
            <a:ext cx="1899300" cy="714900"/>
          </a:xfrm>
          <a:prstGeom prst="rect">
            <a:avLst/>
          </a:prstGeom>
        </p:spPr>
        <p:txBody>
          <a:bodyPr anchorCtr="0" anchor="t" bIns="0" lIns="0" spcFirstLastPara="1" rIns="0" wrap="square" tIns="0">
            <a:spAutoFit/>
          </a:bodyPr>
          <a:lstStyle>
            <a:lvl1pPr lvl="0" algn="ctr">
              <a:spcBef>
                <a:spcPts val="0"/>
              </a:spcBef>
              <a:spcAft>
                <a:spcPts val="0"/>
              </a:spcAft>
              <a:buNone/>
              <a:defRPr sz="5600">
                <a:solidFill>
                  <a:schemeClr val="lt2"/>
                </a:solidFill>
              </a:defRPr>
            </a:lvl1pPr>
            <a:lvl2pPr lvl="1">
              <a:spcBef>
                <a:spcPts val="0"/>
              </a:spcBef>
              <a:spcAft>
                <a:spcPts val="0"/>
              </a:spcAft>
              <a:buNone/>
              <a:defRPr sz="5600"/>
            </a:lvl2pPr>
            <a:lvl3pPr lvl="2">
              <a:spcBef>
                <a:spcPts val="0"/>
              </a:spcBef>
              <a:spcAft>
                <a:spcPts val="0"/>
              </a:spcAft>
              <a:buNone/>
              <a:defRPr sz="5600"/>
            </a:lvl3pPr>
            <a:lvl4pPr lvl="3">
              <a:spcBef>
                <a:spcPts val="0"/>
              </a:spcBef>
              <a:spcAft>
                <a:spcPts val="0"/>
              </a:spcAft>
              <a:buNone/>
              <a:defRPr sz="5600"/>
            </a:lvl4pPr>
            <a:lvl5pPr lvl="4">
              <a:spcBef>
                <a:spcPts val="0"/>
              </a:spcBef>
              <a:spcAft>
                <a:spcPts val="0"/>
              </a:spcAft>
              <a:buNone/>
              <a:defRPr sz="5600"/>
            </a:lvl5pPr>
            <a:lvl6pPr lvl="5">
              <a:spcBef>
                <a:spcPts val="0"/>
              </a:spcBef>
              <a:spcAft>
                <a:spcPts val="0"/>
              </a:spcAft>
              <a:buNone/>
              <a:defRPr sz="5600"/>
            </a:lvl6pPr>
            <a:lvl7pPr lvl="6">
              <a:spcBef>
                <a:spcPts val="0"/>
              </a:spcBef>
              <a:spcAft>
                <a:spcPts val="0"/>
              </a:spcAft>
              <a:buNone/>
              <a:defRPr sz="5600"/>
            </a:lvl7pPr>
            <a:lvl8pPr lvl="7">
              <a:spcBef>
                <a:spcPts val="0"/>
              </a:spcBef>
              <a:spcAft>
                <a:spcPts val="0"/>
              </a:spcAft>
              <a:buNone/>
              <a:defRPr sz="5600"/>
            </a:lvl8pPr>
            <a:lvl9pPr lvl="8">
              <a:spcBef>
                <a:spcPts val="0"/>
              </a:spcBef>
              <a:spcAft>
                <a:spcPts val="0"/>
              </a:spcAft>
              <a:buNone/>
              <a:defRPr sz="5600"/>
            </a:lvl9pPr>
          </a:lstStyle>
          <a:p/>
        </p:txBody>
      </p:sp>
      <p:sp>
        <p:nvSpPr>
          <p:cNvPr id="187" name="Google Shape;187;p26"/>
          <p:cNvSpPr txBox="1"/>
          <p:nvPr>
            <p:ph idx="3" type="subTitle"/>
          </p:nvPr>
        </p:nvSpPr>
        <p:spPr>
          <a:xfrm>
            <a:off x="3729900" y="4217102"/>
            <a:ext cx="1684200" cy="275700"/>
          </a:xfrm>
          <a:prstGeom prst="rect">
            <a:avLst/>
          </a:prstGeom>
        </p:spPr>
        <p:txBody>
          <a:bodyPr anchorCtr="0" anchor="t" bIns="0" lIns="0" spcFirstLastPara="1" rIns="0" wrap="square" tIns="0">
            <a:noAutofit/>
          </a:bodyPr>
          <a:lstStyle>
            <a:lvl1pPr lvl="0" algn="ctr">
              <a:spcBef>
                <a:spcPts val="0"/>
              </a:spcBef>
              <a:spcAft>
                <a:spcPts val="0"/>
              </a:spcAft>
              <a:buNone/>
              <a:defRPr sz="1800"/>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
        <p:nvSpPr>
          <p:cNvPr id="188" name="Google Shape;188;p26"/>
          <p:cNvSpPr txBox="1"/>
          <p:nvPr>
            <p:ph idx="4" type="title"/>
          </p:nvPr>
        </p:nvSpPr>
        <p:spPr>
          <a:xfrm>
            <a:off x="574363" y="3410283"/>
            <a:ext cx="1899300" cy="714900"/>
          </a:xfrm>
          <a:prstGeom prst="rect">
            <a:avLst/>
          </a:prstGeom>
        </p:spPr>
        <p:txBody>
          <a:bodyPr anchorCtr="0" anchor="t" bIns="0" lIns="0" spcFirstLastPara="1" rIns="0" wrap="square" tIns="0">
            <a:spAutoFit/>
          </a:bodyPr>
          <a:lstStyle>
            <a:lvl1pPr lvl="0" algn="ctr">
              <a:spcBef>
                <a:spcPts val="0"/>
              </a:spcBef>
              <a:spcAft>
                <a:spcPts val="0"/>
              </a:spcAft>
              <a:buNone/>
              <a:defRPr sz="5600">
                <a:solidFill>
                  <a:schemeClr val="lt2"/>
                </a:solidFill>
              </a:defRPr>
            </a:lvl1pPr>
            <a:lvl2pPr lvl="1">
              <a:spcBef>
                <a:spcPts val="0"/>
              </a:spcBef>
              <a:spcAft>
                <a:spcPts val="0"/>
              </a:spcAft>
              <a:buNone/>
              <a:defRPr sz="5600"/>
            </a:lvl2pPr>
            <a:lvl3pPr lvl="2">
              <a:spcBef>
                <a:spcPts val="0"/>
              </a:spcBef>
              <a:spcAft>
                <a:spcPts val="0"/>
              </a:spcAft>
              <a:buNone/>
              <a:defRPr sz="5600"/>
            </a:lvl3pPr>
            <a:lvl4pPr lvl="3">
              <a:spcBef>
                <a:spcPts val="0"/>
              </a:spcBef>
              <a:spcAft>
                <a:spcPts val="0"/>
              </a:spcAft>
              <a:buNone/>
              <a:defRPr sz="5600"/>
            </a:lvl4pPr>
            <a:lvl5pPr lvl="4">
              <a:spcBef>
                <a:spcPts val="0"/>
              </a:spcBef>
              <a:spcAft>
                <a:spcPts val="0"/>
              </a:spcAft>
              <a:buNone/>
              <a:defRPr sz="5600"/>
            </a:lvl5pPr>
            <a:lvl6pPr lvl="5">
              <a:spcBef>
                <a:spcPts val="0"/>
              </a:spcBef>
              <a:spcAft>
                <a:spcPts val="0"/>
              </a:spcAft>
              <a:buNone/>
              <a:defRPr sz="5600"/>
            </a:lvl6pPr>
            <a:lvl7pPr lvl="6">
              <a:spcBef>
                <a:spcPts val="0"/>
              </a:spcBef>
              <a:spcAft>
                <a:spcPts val="0"/>
              </a:spcAft>
              <a:buNone/>
              <a:defRPr sz="5600"/>
            </a:lvl7pPr>
            <a:lvl8pPr lvl="7">
              <a:spcBef>
                <a:spcPts val="0"/>
              </a:spcBef>
              <a:spcAft>
                <a:spcPts val="0"/>
              </a:spcAft>
              <a:buNone/>
              <a:defRPr sz="5600"/>
            </a:lvl8pPr>
            <a:lvl9pPr lvl="8">
              <a:spcBef>
                <a:spcPts val="0"/>
              </a:spcBef>
              <a:spcAft>
                <a:spcPts val="0"/>
              </a:spcAft>
              <a:buNone/>
              <a:defRPr sz="5600"/>
            </a:lvl9pPr>
          </a:lstStyle>
          <a:p/>
        </p:txBody>
      </p:sp>
      <p:sp>
        <p:nvSpPr>
          <p:cNvPr id="189" name="Google Shape;189;p26"/>
          <p:cNvSpPr txBox="1"/>
          <p:nvPr>
            <p:ph idx="5" type="subTitle"/>
          </p:nvPr>
        </p:nvSpPr>
        <p:spPr>
          <a:xfrm>
            <a:off x="681913" y="4217102"/>
            <a:ext cx="1684200" cy="275700"/>
          </a:xfrm>
          <a:prstGeom prst="rect">
            <a:avLst/>
          </a:prstGeom>
        </p:spPr>
        <p:txBody>
          <a:bodyPr anchorCtr="0" anchor="t" bIns="0" lIns="0" spcFirstLastPara="1" rIns="0" wrap="square" tIns="0">
            <a:noAutofit/>
          </a:bodyPr>
          <a:lstStyle>
            <a:lvl1pPr lvl="0" algn="ctr">
              <a:spcBef>
                <a:spcPts val="0"/>
              </a:spcBef>
              <a:spcAft>
                <a:spcPts val="0"/>
              </a:spcAft>
              <a:buNone/>
              <a:defRPr sz="1800"/>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
        <p:nvSpPr>
          <p:cNvPr id="190" name="Google Shape;190;p26"/>
          <p:cNvSpPr txBox="1"/>
          <p:nvPr>
            <p:ph idx="6" type="title"/>
          </p:nvPr>
        </p:nvSpPr>
        <p:spPr>
          <a:xfrm>
            <a:off x="6670325" y="3410283"/>
            <a:ext cx="1899300" cy="714900"/>
          </a:xfrm>
          <a:prstGeom prst="rect">
            <a:avLst/>
          </a:prstGeom>
        </p:spPr>
        <p:txBody>
          <a:bodyPr anchorCtr="0" anchor="t" bIns="91425" lIns="91425" spcFirstLastPara="1" rIns="91425" wrap="square" tIns="91425">
            <a:spAutoFit/>
          </a:bodyPr>
          <a:lstStyle>
            <a:lvl1pPr lvl="0" algn="ctr">
              <a:spcBef>
                <a:spcPts val="0"/>
              </a:spcBef>
              <a:spcAft>
                <a:spcPts val="0"/>
              </a:spcAft>
              <a:buNone/>
              <a:defRPr sz="5600">
                <a:solidFill>
                  <a:schemeClr val="lt2"/>
                </a:solidFill>
              </a:defRPr>
            </a:lvl1pPr>
            <a:lvl2pPr lvl="1">
              <a:spcBef>
                <a:spcPts val="0"/>
              </a:spcBef>
              <a:spcAft>
                <a:spcPts val="0"/>
              </a:spcAft>
              <a:buNone/>
              <a:defRPr sz="5600"/>
            </a:lvl2pPr>
            <a:lvl3pPr lvl="2">
              <a:spcBef>
                <a:spcPts val="0"/>
              </a:spcBef>
              <a:spcAft>
                <a:spcPts val="0"/>
              </a:spcAft>
              <a:buNone/>
              <a:defRPr sz="5600"/>
            </a:lvl3pPr>
            <a:lvl4pPr lvl="3">
              <a:spcBef>
                <a:spcPts val="0"/>
              </a:spcBef>
              <a:spcAft>
                <a:spcPts val="0"/>
              </a:spcAft>
              <a:buNone/>
              <a:defRPr sz="5600"/>
            </a:lvl4pPr>
            <a:lvl5pPr lvl="4">
              <a:spcBef>
                <a:spcPts val="0"/>
              </a:spcBef>
              <a:spcAft>
                <a:spcPts val="0"/>
              </a:spcAft>
              <a:buNone/>
              <a:defRPr sz="5600"/>
            </a:lvl5pPr>
            <a:lvl6pPr lvl="5">
              <a:spcBef>
                <a:spcPts val="0"/>
              </a:spcBef>
              <a:spcAft>
                <a:spcPts val="0"/>
              </a:spcAft>
              <a:buNone/>
              <a:defRPr sz="5600"/>
            </a:lvl6pPr>
            <a:lvl7pPr lvl="6">
              <a:spcBef>
                <a:spcPts val="0"/>
              </a:spcBef>
              <a:spcAft>
                <a:spcPts val="0"/>
              </a:spcAft>
              <a:buNone/>
              <a:defRPr sz="5600"/>
            </a:lvl7pPr>
            <a:lvl8pPr lvl="7">
              <a:spcBef>
                <a:spcPts val="0"/>
              </a:spcBef>
              <a:spcAft>
                <a:spcPts val="0"/>
              </a:spcAft>
              <a:buNone/>
              <a:defRPr sz="5600"/>
            </a:lvl8pPr>
            <a:lvl9pPr lvl="8">
              <a:spcBef>
                <a:spcPts val="0"/>
              </a:spcBef>
              <a:spcAft>
                <a:spcPts val="0"/>
              </a:spcAft>
              <a:buNone/>
              <a:defRPr sz="5600"/>
            </a:lvl9pPr>
          </a:lstStyle>
          <a:p/>
        </p:txBody>
      </p:sp>
      <p:sp>
        <p:nvSpPr>
          <p:cNvPr id="191" name="Google Shape;191;p26"/>
          <p:cNvSpPr txBox="1"/>
          <p:nvPr>
            <p:ph idx="7" type="subTitle"/>
          </p:nvPr>
        </p:nvSpPr>
        <p:spPr>
          <a:xfrm>
            <a:off x="6777875" y="4217102"/>
            <a:ext cx="1684200" cy="275700"/>
          </a:xfrm>
          <a:prstGeom prst="rect">
            <a:avLst/>
          </a:prstGeom>
        </p:spPr>
        <p:txBody>
          <a:bodyPr anchorCtr="0" anchor="t" bIns="0" lIns="0" spcFirstLastPara="1" rIns="0" wrap="square" tIns="0">
            <a:noAutofit/>
          </a:bodyPr>
          <a:lstStyle>
            <a:lvl1pPr lvl="0" algn="ctr">
              <a:spcBef>
                <a:spcPts val="0"/>
              </a:spcBef>
              <a:spcAft>
                <a:spcPts val="0"/>
              </a:spcAft>
              <a:buNone/>
              <a:defRPr sz="1800"/>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8">
  <p:cSld name="BLANK_1_1_1_1_1_1_1_1_1_1_1_2_1_5">
    <p:bg>
      <p:bgPr>
        <a:solidFill>
          <a:schemeClr val="lt1"/>
        </a:solidFill>
      </p:bgPr>
    </p:bg>
    <p:spTree>
      <p:nvGrpSpPr>
        <p:cNvPr id="192" name="Shape 192"/>
        <p:cNvGrpSpPr/>
        <p:nvPr/>
      </p:nvGrpSpPr>
      <p:grpSpPr>
        <a:xfrm>
          <a:off x="0" y="0"/>
          <a:ext cx="0" cy="0"/>
          <a:chOff x="0" y="0"/>
          <a:chExt cx="0" cy="0"/>
        </a:xfrm>
      </p:grpSpPr>
      <p:sp>
        <p:nvSpPr>
          <p:cNvPr id="193" name="Google Shape;193;p27"/>
          <p:cNvSpPr/>
          <p:nvPr/>
        </p:nvSpPr>
        <p:spPr>
          <a:xfrm>
            <a:off x="8141300" y="200278"/>
            <a:ext cx="823800" cy="198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4" name="Google Shape;194;p27"/>
          <p:cNvSpPr/>
          <p:nvPr/>
        </p:nvSpPr>
        <p:spPr>
          <a:xfrm>
            <a:off x="0" y="1218975"/>
            <a:ext cx="9144000" cy="3924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95" name="Google Shape;195;p27"/>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196" name="Google Shape;196;p27"/>
          <p:cNvSpPr/>
          <p:nvPr/>
        </p:nvSpPr>
        <p:spPr>
          <a:xfrm>
            <a:off x="7643840" y="0"/>
            <a:ext cx="658800" cy="658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97" name="Google Shape;197;p27"/>
          <p:cNvSpPr/>
          <p:nvPr/>
        </p:nvSpPr>
        <p:spPr>
          <a:xfrm>
            <a:off x="7312266" y="887434"/>
            <a:ext cx="331500" cy="33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98" name="Google Shape;198;p27"/>
          <p:cNvSpPr/>
          <p:nvPr/>
        </p:nvSpPr>
        <p:spPr>
          <a:xfrm>
            <a:off x="8302516" y="377490"/>
            <a:ext cx="841500" cy="84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99" name="Google Shape;199;p27"/>
          <p:cNvSpPr/>
          <p:nvPr/>
        </p:nvSpPr>
        <p:spPr>
          <a:xfrm>
            <a:off x="8676264" y="751239"/>
            <a:ext cx="94200" cy="94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cxnSp>
        <p:nvCxnSpPr>
          <p:cNvPr id="200" name="Google Shape;200;p27"/>
          <p:cNvCxnSpPr>
            <a:stCxn id="199" idx="7"/>
            <a:endCxn id="196" idx="7"/>
          </p:cNvCxnSpPr>
          <p:nvPr/>
        </p:nvCxnSpPr>
        <p:spPr>
          <a:xfrm rot="10800000">
            <a:off x="8206169" y="96334"/>
            <a:ext cx="550500" cy="668700"/>
          </a:xfrm>
          <a:prstGeom prst="straightConnector1">
            <a:avLst/>
          </a:prstGeom>
          <a:noFill/>
          <a:ln cap="flat" cmpd="sng" w="9525">
            <a:solidFill>
              <a:schemeClr val="dk1"/>
            </a:solidFill>
            <a:prstDash val="solid"/>
            <a:round/>
            <a:headEnd len="med" w="med" type="none"/>
            <a:tailEnd len="med" w="med" type="none"/>
          </a:ln>
        </p:spPr>
      </p:cxnSp>
      <p:cxnSp>
        <p:nvCxnSpPr>
          <p:cNvPr id="201" name="Google Shape;201;p27"/>
          <p:cNvCxnSpPr>
            <a:stCxn id="199" idx="4"/>
          </p:cNvCxnSpPr>
          <p:nvPr/>
        </p:nvCxnSpPr>
        <p:spPr>
          <a:xfrm flipH="1">
            <a:off x="7517364" y="845439"/>
            <a:ext cx="1206000" cy="369600"/>
          </a:xfrm>
          <a:prstGeom prst="straightConnector1">
            <a:avLst/>
          </a:prstGeom>
          <a:noFill/>
          <a:ln cap="flat" cmpd="sng" w="9525">
            <a:solidFill>
              <a:schemeClr val="dk1"/>
            </a:solidFill>
            <a:prstDash val="solid"/>
            <a:round/>
            <a:headEnd len="med" w="med" type="none"/>
            <a:tailEnd len="med" w="med" type="none"/>
          </a:ln>
        </p:spPr>
      </p:cxnSp>
      <p:cxnSp>
        <p:nvCxnSpPr>
          <p:cNvPr id="202" name="Google Shape;202;p27"/>
          <p:cNvCxnSpPr/>
          <p:nvPr/>
        </p:nvCxnSpPr>
        <p:spPr>
          <a:xfrm flipH="1" rot="10800000">
            <a:off x="7323426" y="233734"/>
            <a:ext cx="335400" cy="759900"/>
          </a:xfrm>
          <a:prstGeom prst="straightConnector1">
            <a:avLst/>
          </a:prstGeom>
          <a:noFill/>
          <a:ln cap="flat" cmpd="sng" w="9525">
            <a:solidFill>
              <a:schemeClr val="dk1"/>
            </a:solidFill>
            <a:prstDash val="solid"/>
            <a:round/>
            <a:headEnd len="med" w="med" type="none"/>
            <a:tailEnd len="med" w="med" type="none"/>
          </a:ln>
        </p:spPr>
      </p:cxnSp>
      <p:sp>
        <p:nvSpPr>
          <p:cNvPr id="203" name="Google Shape;203;p27"/>
          <p:cNvSpPr txBox="1"/>
          <p:nvPr>
            <p:ph idx="1" type="body"/>
          </p:nvPr>
        </p:nvSpPr>
        <p:spPr>
          <a:xfrm>
            <a:off x="255975" y="1547275"/>
            <a:ext cx="3639600" cy="6183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204" name="Google Shape;204;p27"/>
          <p:cNvSpPr txBox="1"/>
          <p:nvPr>
            <p:ph idx="2" type="title"/>
          </p:nvPr>
        </p:nvSpPr>
        <p:spPr>
          <a:xfrm>
            <a:off x="112425" y="3522983"/>
            <a:ext cx="1899300" cy="714900"/>
          </a:xfrm>
          <a:prstGeom prst="rect">
            <a:avLst/>
          </a:prstGeom>
        </p:spPr>
        <p:txBody>
          <a:bodyPr anchorCtr="0" anchor="t" bIns="0" lIns="0" spcFirstLastPara="1" rIns="0" wrap="square" tIns="0">
            <a:spAutoFit/>
          </a:bodyPr>
          <a:lstStyle>
            <a:lvl1pPr lvl="0" algn="ctr">
              <a:spcBef>
                <a:spcPts val="0"/>
              </a:spcBef>
              <a:spcAft>
                <a:spcPts val="0"/>
              </a:spcAft>
              <a:buNone/>
              <a:defRPr>
                <a:solidFill>
                  <a:schemeClr val="lt2"/>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05" name="Google Shape;205;p27"/>
          <p:cNvSpPr txBox="1"/>
          <p:nvPr>
            <p:ph idx="3" type="subTitle"/>
          </p:nvPr>
        </p:nvSpPr>
        <p:spPr>
          <a:xfrm>
            <a:off x="459075" y="4178725"/>
            <a:ext cx="1206000" cy="275700"/>
          </a:xfrm>
          <a:prstGeom prst="rect">
            <a:avLst/>
          </a:prstGeom>
        </p:spPr>
        <p:txBody>
          <a:bodyPr anchorCtr="0" anchor="t" bIns="0" lIns="0" spcFirstLastPara="1" rIns="0" wrap="square" tIns="0">
            <a:noAutofit/>
          </a:bodyPr>
          <a:lstStyle>
            <a:lvl1pPr lvl="0" algn="ctr">
              <a:spcBef>
                <a:spcPts val="0"/>
              </a:spcBef>
              <a:spcAft>
                <a:spcPts val="0"/>
              </a:spcAft>
              <a:buNone/>
              <a:defRPr sz="900"/>
            </a:lvl1pPr>
            <a:lvl2pPr lvl="1">
              <a:spcBef>
                <a:spcPts val="0"/>
              </a:spcBef>
              <a:spcAft>
                <a:spcPts val="0"/>
              </a:spcAft>
              <a:buClr>
                <a:schemeClr val="dk1"/>
              </a:buClr>
              <a:buSzPts val="900"/>
              <a:buFont typeface="Montserrat"/>
              <a:buNone/>
              <a:defRPr sz="900">
                <a:solidFill>
                  <a:schemeClr val="dk1"/>
                </a:solidFill>
              </a:defRPr>
            </a:lvl2pPr>
            <a:lvl3pPr lvl="2">
              <a:spcBef>
                <a:spcPts val="0"/>
              </a:spcBef>
              <a:spcAft>
                <a:spcPts val="0"/>
              </a:spcAft>
              <a:buClr>
                <a:schemeClr val="dk1"/>
              </a:buClr>
              <a:buSzPts val="900"/>
              <a:buFont typeface="Montserrat"/>
              <a:buNone/>
              <a:defRPr sz="900">
                <a:solidFill>
                  <a:schemeClr val="dk1"/>
                </a:solidFill>
              </a:defRPr>
            </a:lvl3pPr>
            <a:lvl4pPr lvl="3">
              <a:spcBef>
                <a:spcPts val="0"/>
              </a:spcBef>
              <a:spcAft>
                <a:spcPts val="0"/>
              </a:spcAft>
              <a:buClr>
                <a:schemeClr val="dk1"/>
              </a:buClr>
              <a:buSzPts val="900"/>
              <a:buFont typeface="Montserrat"/>
              <a:buNone/>
              <a:defRPr sz="900">
                <a:solidFill>
                  <a:schemeClr val="dk1"/>
                </a:solidFill>
              </a:defRPr>
            </a:lvl4pPr>
            <a:lvl5pPr lvl="4">
              <a:spcBef>
                <a:spcPts val="0"/>
              </a:spcBef>
              <a:spcAft>
                <a:spcPts val="0"/>
              </a:spcAft>
              <a:buClr>
                <a:schemeClr val="dk1"/>
              </a:buClr>
              <a:buSzPts val="900"/>
              <a:buFont typeface="Montserrat"/>
              <a:buNone/>
              <a:defRPr sz="900">
                <a:solidFill>
                  <a:schemeClr val="dk1"/>
                </a:solidFill>
              </a:defRPr>
            </a:lvl5pPr>
            <a:lvl6pPr lvl="5">
              <a:spcBef>
                <a:spcPts val="0"/>
              </a:spcBef>
              <a:spcAft>
                <a:spcPts val="0"/>
              </a:spcAft>
              <a:buClr>
                <a:schemeClr val="dk1"/>
              </a:buClr>
              <a:buSzPts val="900"/>
              <a:buFont typeface="Montserrat"/>
              <a:buNone/>
              <a:defRPr sz="900">
                <a:solidFill>
                  <a:schemeClr val="dk1"/>
                </a:solidFill>
              </a:defRPr>
            </a:lvl6pPr>
            <a:lvl7pPr lvl="6">
              <a:spcBef>
                <a:spcPts val="0"/>
              </a:spcBef>
              <a:spcAft>
                <a:spcPts val="0"/>
              </a:spcAft>
              <a:buClr>
                <a:schemeClr val="dk1"/>
              </a:buClr>
              <a:buSzPts val="900"/>
              <a:buFont typeface="Montserrat"/>
              <a:buNone/>
              <a:defRPr sz="900">
                <a:solidFill>
                  <a:schemeClr val="dk1"/>
                </a:solidFill>
              </a:defRPr>
            </a:lvl7pPr>
            <a:lvl8pPr lvl="7">
              <a:spcBef>
                <a:spcPts val="0"/>
              </a:spcBef>
              <a:spcAft>
                <a:spcPts val="0"/>
              </a:spcAft>
              <a:buClr>
                <a:schemeClr val="dk1"/>
              </a:buClr>
              <a:buSzPts val="900"/>
              <a:buFont typeface="Montserrat"/>
              <a:buNone/>
              <a:defRPr sz="900">
                <a:solidFill>
                  <a:schemeClr val="dk1"/>
                </a:solidFill>
              </a:defRPr>
            </a:lvl8pPr>
            <a:lvl9pPr lvl="8">
              <a:spcBef>
                <a:spcPts val="0"/>
              </a:spcBef>
              <a:spcAft>
                <a:spcPts val="0"/>
              </a:spcAft>
              <a:buClr>
                <a:schemeClr val="dk1"/>
              </a:buClr>
              <a:buSzPts val="900"/>
              <a:buFont typeface="Montserrat"/>
              <a:buNone/>
              <a:defRPr sz="900">
                <a:solidFill>
                  <a:schemeClr val="dk1"/>
                </a:solidFill>
              </a:defRPr>
            </a:lvl9pPr>
          </a:lstStyle>
          <a:p/>
        </p:txBody>
      </p:sp>
      <p:sp>
        <p:nvSpPr>
          <p:cNvPr id="206" name="Google Shape;206;p27"/>
          <p:cNvSpPr txBox="1"/>
          <p:nvPr>
            <p:ph idx="4" type="title"/>
          </p:nvPr>
        </p:nvSpPr>
        <p:spPr>
          <a:xfrm>
            <a:off x="4718600" y="3522983"/>
            <a:ext cx="1899300" cy="714900"/>
          </a:xfrm>
          <a:prstGeom prst="rect">
            <a:avLst/>
          </a:prstGeom>
        </p:spPr>
        <p:txBody>
          <a:bodyPr anchorCtr="0" anchor="t" bIns="0" lIns="0" spcFirstLastPara="1" rIns="0" wrap="square" tIns="0">
            <a:spAutoFit/>
          </a:bodyPr>
          <a:lstStyle>
            <a:lvl1pPr lvl="0" algn="ctr">
              <a:spcBef>
                <a:spcPts val="0"/>
              </a:spcBef>
              <a:spcAft>
                <a:spcPts val="0"/>
              </a:spcAft>
              <a:buNone/>
              <a:defRPr>
                <a:solidFill>
                  <a:schemeClr val="lt2"/>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07" name="Google Shape;207;p27"/>
          <p:cNvSpPr txBox="1"/>
          <p:nvPr>
            <p:ph idx="5" type="subTitle"/>
          </p:nvPr>
        </p:nvSpPr>
        <p:spPr>
          <a:xfrm>
            <a:off x="5065250" y="4178725"/>
            <a:ext cx="1206000" cy="275700"/>
          </a:xfrm>
          <a:prstGeom prst="rect">
            <a:avLst/>
          </a:prstGeom>
        </p:spPr>
        <p:txBody>
          <a:bodyPr anchorCtr="0" anchor="t" bIns="0" lIns="0" spcFirstLastPara="1" rIns="0" wrap="square" tIns="0">
            <a:noAutofit/>
          </a:bodyPr>
          <a:lstStyle>
            <a:lvl1pPr lvl="0" algn="ctr">
              <a:spcBef>
                <a:spcPts val="0"/>
              </a:spcBef>
              <a:spcAft>
                <a:spcPts val="0"/>
              </a:spcAft>
              <a:buNone/>
              <a:defRPr sz="900"/>
            </a:lvl1pPr>
            <a:lvl2pPr lvl="1">
              <a:spcBef>
                <a:spcPts val="0"/>
              </a:spcBef>
              <a:spcAft>
                <a:spcPts val="0"/>
              </a:spcAft>
              <a:buClr>
                <a:schemeClr val="dk1"/>
              </a:buClr>
              <a:buSzPts val="900"/>
              <a:buFont typeface="Montserrat"/>
              <a:buNone/>
              <a:defRPr sz="900">
                <a:solidFill>
                  <a:schemeClr val="dk1"/>
                </a:solidFill>
              </a:defRPr>
            </a:lvl2pPr>
            <a:lvl3pPr lvl="2">
              <a:spcBef>
                <a:spcPts val="0"/>
              </a:spcBef>
              <a:spcAft>
                <a:spcPts val="0"/>
              </a:spcAft>
              <a:buClr>
                <a:schemeClr val="dk1"/>
              </a:buClr>
              <a:buSzPts val="900"/>
              <a:buFont typeface="Montserrat"/>
              <a:buNone/>
              <a:defRPr sz="900">
                <a:solidFill>
                  <a:schemeClr val="dk1"/>
                </a:solidFill>
              </a:defRPr>
            </a:lvl3pPr>
            <a:lvl4pPr lvl="3">
              <a:spcBef>
                <a:spcPts val="0"/>
              </a:spcBef>
              <a:spcAft>
                <a:spcPts val="0"/>
              </a:spcAft>
              <a:buClr>
                <a:schemeClr val="dk1"/>
              </a:buClr>
              <a:buSzPts val="900"/>
              <a:buFont typeface="Montserrat"/>
              <a:buNone/>
              <a:defRPr sz="900">
                <a:solidFill>
                  <a:schemeClr val="dk1"/>
                </a:solidFill>
              </a:defRPr>
            </a:lvl4pPr>
            <a:lvl5pPr lvl="4">
              <a:spcBef>
                <a:spcPts val="0"/>
              </a:spcBef>
              <a:spcAft>
                <a:spcPts val="0"/>
              </a:spcAft>
              <a:buClr>
                <a:schemeClr val="dk1"/>
              </a:buClr>
              <a:buSzPts val="900"/>
              <a:buFont typeface="Montserrat"/>
              <a:buNone/>
              <a:defRPr sz="900">
                <a:solidFill>
                  <a:schemeClr val="dk1"/>
                </a:solidFill>
              </a:defRPr>
            </a:lvl5pPr>
            <a:lvl6pPr lvl="5">
              <a:spcBef>
                <a:spcPts val="0"/>
              </a:spcBef>
              <a:spcAft>
                <a:spcPts val="0"/>
              </a:spcAft>
              <a:buClr>
                <a:schemeClr val="dk1"/>
              </a:buClr>
              <a:buSzPts val="900"/>
              <a:buFont typeface="Montserrat"/>
              <a:buNone/>
              <a:defRPr sz="900">
                <a:solidFill>
                  <a:schemeClr val="dk1"/>
                </a:solidFill>
              </a:defRPr>
            </a:lvl6pPr>
            <a:lvl7pPr lvl="6">
              <a:spcBef>
                <a:spcPts val="0"/>
              </a:spcBef>
              <a:spcAft>
                <a:spcPts val="0"/>
              </a:spcAft>
              <a:buClr>
                <a:schemeClr val="dk1"/>
              </a:buClr>
              <a:buSzPts val="900"/>
              <a:buFont typeface="Montserrat"/>
              <a:buNone/>
              <a:defRPr sz="900">
                <a:solidFill>
                  <a:schemeClr val="dk1"/>
                </a:solidFill>
              </a:defRPr>
            </a:lvl7pPr>
            <a:lvl8pPr lvl="7">
              <a:spcBef>
                <a:spcPts val="0"/>
              </a:spcBef>
              <a:spcAft>
                <a:spcPts val="0"/>
              </a:spcAft>
              <a:buClr>
                <a:schemeClr val="dk1"/>
              </a:buClr>
              <a:buSzPts val="900"/>
              <a:buFont typeface="Montserrat"/>
              <a:buNone/>
              <a:defRPr sz="900">
                <a:solidFill>
                  <a:schemeClr val="dk1"/>
                </a:solidFill>
              </a:defRPr>
            </a:lvl8pPr>
            <a:lvl9pPr lvl="8">
              <a:spcBef>
                <a:spcPts val="0"/>
              </a:spcBef>
              <a:spcAft>
                <a:spcPts val="0"/>
              </a:spcAft>
              <a:buClr>
                <a:schemeClr val="dk1"/>
              </a:buClr>
              <a:buSzPts val="900"/>
              <a:buFont typeface="Montserrat"/>
              <a:buNone/>
              <a:defRPr sz="900">
                <a:solidFill>
                  <a:schemeClr val="dk1"/>
                </a:solidFill>
              </a:defRPr>
            </a:lvl9pPr>
          </a:lstStyle>
          <a:p/>
        </p:txBody>
      </p:sp>
      <p:sp>
        <p:nvSpPr>
          <p:cNvPr id="208" name="Google Shape;208;p27"/>
          <p:cNvSpPr txBox="1"/>
          <p:nvPr>
            <p:ph idx="6" type="body"/>
          </p:nvPr>
        </p:nvSpPr>
        <p:spPr>
          <a:xfrm>
            <a:off x="6880375" y="3231050"/>
            <a:ext cx="2030700" cy="6183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209" name="Google Shape;209;p27"/>
          <p:cNvSpPr txBox="1"/>
          <p:nvPr>
            <p:ph idx="7" type="subTitle"/>
          </p:nvPr>
        </p:nvSpPr>
        <p:spPr>
          <a:xfrm>
            <a:off x="6880375" y="2984750"/>
            <a:ext cx="2030700" cy="246300"/>
          </a:xfrm>
          <a:prstGeom prst="rect">
            <a:avLst/>
          </a:prstGeom>
        </p:spPr>
        <p:txBody>
          <a:bodyPr anchorCtr="0" anchor="t" bIns="0" lIns="0" spcFirstLastPara="1" rIns="0" wrap="square" tIns="0">
            <a:noAutofit/>
          </a:bodyPr>
          <a:lstStyle>
            <a:lvl1pPr lvl="0" algn="l">
              <a:spcBef>
                <a:spcPts val="0"/>
              </a:spcBef>
              <a:spcAft>
                <a:spcPts val="0"/>
              </a:spcAft>
              <a:buNone/>
              <a:defRPr sz="1200">
                <a:latin typeface="Montserrat Medium"/>
                <a:ea typeface="Montserrat Medium"/>
                <a:cs typeface="Montserrat Medium"/>
                <a:sym typeface="Montserrat Medium"/>
              </a:defRPr>
            </a:lvl1pPr>
            <a:lvl2pPr lvl="1">
              <a:spcBef>
                <a:spcPts val="0"/>
              </a:spcBef>
              <a:spcAft>
                <a:spcPts val="0"/>
              </a:spcAft>
              <a:buClr>
                <a:schemeClr val="dk1"/>
              </a:buClr>
              <a:buSzPts val="900"/>
              <a:buFont typeface="Montserrat"/>
              <a:buNone/>
              <a:defRPr sz="900">
                <a:solidFill>
                  <a:schemeClr val="dk1"/>
                </a:solidFill>
              </a:defRPr>
            </a:lvl2pPr>
            <a:lvl3pPr lvl="2">
              <a:spcBef>
                <a:spcPts val="0"/>
              </a:spcBef>
              <a:spcAft>
                <a:spcPts val="0"/>
              </a:spcAft>
              <a:buClr>
                <a:schemeClr val="dk1"/>
              </a:buClr>
              <a:buSzPts val="900"/>
              <a:buFont typeface="Montserrat"/>
              <a:buNone/>
              <a:defRPr sz="900">
                <a:solidFill>
                  <a:schemeClr val="dk1"/>
                </a:solidFill>
              </a:defRPr>
            </a:lvl3pPr>
            <a:lvl4pPr lvl="3">
              <a:spcBef>
                <a:spcPts val="0"/>
              </a:spcBef>
              <a:spcAft>
                <a:spcPts val="0"/>
              </a:spcAft>
              <a:buClr>
                <a:schemeClr val="dk1"/>
              </a:buClr>
              <a:buSzPts val="900"/>
              <a:buFont typeface="Montserrat"/>
              <a:buNone/>
              <a:defRPr sz="900">
                <a:solidFill>
                  <a:schemeClr val="dk1"/>
                </a:solidFill>
              </a:defRPr>
            </a:lvl4pPr>
            <a:lvl5pPr lvl="4">
              <a:spcBef>
                <a:spcPts val="0"/>
              </a:spcBef>
              <a:spcAft>
                <a:spcPts val="0"/>
              </a:spcAft>
              <a:buClr>
                <a:schemeClr val="dk1"/>
              </a:buClr>
              <a:buSzPts val="900"/>
              <a:buFont typeface="Montserrat"/>
              <a:buNone/>
              <a:defRPr sz="900">
                <a:solidFill>
                  <a:schemeClr val="dk1"/>
                </a:solidFill>
              </a:defRPr>
            </a:lvl5pPr>
            <a:lvl6pPr lvl="5">
              <a:spcBef>
                <a:spcPts val="0"/>
              </a:spcBef>
              <a:spcAft>
                <a:spcPts val="0"/>
              </a:spcAft>
              <a:buClr>
                <a:schemeClr val="dk1"/>
              </a:buClr>
              <a:buSzPts val="900"/>
              <a:buFont typeface="Montserrat"/>
              <a:buNone/>
              <a:defRPr sz="900">
                <a:solidFill>
                  <a:schemeClr val="dk1"/>
                </a:solidFill>
              </a:defRPr>
            </a:lvl6pPr>
            <a:lvl7pPr lvl="6">
              <a:spcBef>
                <a:spcPts val="0"/>
              </a:spcBef>
              <a:spcAft>
                <a:spcPts val="0"/>
              </a:spcAft>
              <a:buClr>
                <a:schemeClr val="dk1"/>
              </a:buClr>
              <a:buSzPts val="900"/>
              <a:buFont typeface="Montserrat"/>
              <a:buNone/>
              <a:defRPr sz="900">
                <a:solidFill>
                  <a:schemeClr val="dk1"/>
                </a:solidFill>
              </a:defRPr>
            </a:lvl7pPr>
            <a:lvl8pPr lvl="7">
              <a:spcBef>
                <a:spcPts val="0"/>
              </a:spcBef>
              <a:spcAft>
                <a:spcPts val="0"/>
              </a:spcAft>
              <a:buClr>
                <a:schemeClr val="dk1"/>
              </a:buClr>
              <a:buSzPts val="900"/>
              <a:buFont typeface="Montserrat"/>
              <a:buNone/>
              <a:defRPr sz="900">
                <a:solidFill>
                  <a:schemeClr val="dk1"/>
                </a:solidFill>
              </a:defRPr>
            </a:lvl8pPr>
            <a:lvl9pPr lvl="8">
              <a:spcBef>
                <a:spcPts val="0"/>
              </a:spcBef>
              <a:spcAft>
                <a:spcPts val="0"/>
              </a:spcAft>
              <a:buClr>
                <a:schemeClr val="dk1"/>
              </a:buClr>
              <a:buSzPts val="900"/>
              <a:buFont typeface="Montserrat"/>
              <a:buNone/>
              <a:defRPr sz="900">
                <a:solidFill>
                  <a:schemeClr val="dk1"/>
                </a:solidFill>
              </a:defRPr>
            </a:lvl9pPr>
          </a:lstStyle>
          <a:p/>
        </p:txBody>
      </p:sp>
      <p:sp>
        <p:nvSpPr>
          <p:cNvPr id="210" name="Google Shape;210;p27"/>
          <p:cNvSpPr txBox="1"/>
          <p:nvPr>
            <p:ph idx="8" type="subTitle"/>
          </p:nvPr>
        </p:nvSpPr>
        <p:spPr>
          <a:xfrm>
            <a:off x="2274000" y="2984750"/>
            <a:ext cx="2030700" cy="246300"/>
          </a:xfrm>
          <a:prstGeom prst="rect">
            <a:avLst/>
          </a:prstGeom>
        </p:spPr>
        <p:txBody>
          <a:bodyPr anchorCtr="0" anchor="t" bIns="0" lIns="0" spcFirstLastPara="1" rIns="0" wrap="square" tIns="0">
            <a:noAutofit/>
          </a:bodyPr>
          <a:lstStyle>
            <a:lvl1pPr lvl="0" algn="l">
              <a:spcBef>
                <a:spcPts val="0"/>
              </a:spcBef>
              <a:spcAft>
                <a:spcPts val="0"/>
              </a:spcAft>
              <a:buNone/>
              <a:defRPr sz="1200">
                <a:latin typeface="Montserrat Medium"/>
                <a:ea typeface="Montserrat Medium"/>
                <a:cs typeface="Montserrat Medium"/>
                <a:sym typeface="Montserrat Medium"/>
              </a:defRPr>
            </a:lvl1pPr>
            <a:lvl2pPr lvl="1">
              <a:spcBef>
                <a:spcPts val="0"/>
              </a:spcBef>
              <a:spcAft>
                <a:spcPts val="0"/>
              </a:spcAft>
              <a:buClr>
                <a:schemeClr val="dk1"/>
              </a:buClr>
              <a:buSzPts val="900"/>
              <a:buFont typeface="Montserrat"/>
              <a:buNone/>
              <a:defRPr sz="900">
                <a:solidFill>
                  <a:schemeClr val="dk1"/>
                </a:solidFill>
              </a:defRPr>
            </a:lvl2pPr>
            <a:lvl3pPr lvl="2">
              <a:spcBef>
                <a:spcPts val="0"/>
              </a:spcBef>
              <a:spcAft>
                <a:spcPts val="0"/>
              </a:spcAft>
              <a:buClr>
                <a:schemeClr val="dk1"/>
              </a:buClr>
              <a:buSzPts val="900"/>
              <a:buFont typeface="Montserrat"/>
              <a:buNone/>
              <a:defRPr sz="900">
                <a:solidFill>
                  <a:schemeClr val="dk1"/>
                </a:solidFill>
              </a:defRPr>
            </a:lvl3pPr>
            <a:lvl4pPr lvl="3">
              <a:spcBef>
                <a:spcPts val="0"/>
              </a:spcBef>
              <a:spcAft>
                <a:spcPts val="0"/>
              </a:spcAft>
              <a:buClr>
                <a:schemeClr val="dk1"/>
              </a:buClr>
              <a:buSzPts val="900"/>
              <a:buFont typeface="Montserrat"/>
              <a:buNone/>
              <a:defRPr sz="900">
                <a:solidFill>
                  <a:schemeClr val="dk1"/>
                </a:solidFill>
              </a:defRPr>
            </a:lvl4pPr>
            <a:lvl5pPr lvl="4">
              <a:spcBef>
                <a:spcPts val="0"/>
              </a:spcBef>
              <a:spcAft>
                <a:spcPts val="0"/>
              </a:spcAft>
              <a:buClr>
                <a:schemeClr val="dk1"/>
              </a:buClr>
              <a:buSzPts val="900"/>
              <a:buFont typeface="Montserrat"/>
              <a:buNone/>
              <a:defRPr sz="900">
                <a:solidFill>
                  <a:schemeClr val="dk1"/>
                </a:solidFill>
              </a:defRPr>
            </a:lvl5pPr>
            <a:lvl6pPr lvl="5">
              <a:spcBef>
                <a:spcPts val="0"/>
              </a:spcBef>
              <a:spcAft>
                <a:spcPts val="0"/>
              </a:spcAft>
              <a:buClr>
                <a:schemeClr val="dk1"/>
              </a:buClr>
              <a:buSzPts val="900"/>
              <a:buFont typeface="Montserrat"/>
              <a:buNone/>
              <a:defRPr sz="900">
                <a:solidFill>
                  <a:schemeClr val="dk1"/>
                </a:solidFill>
              </a:defRPr>
            </a:lvl6pPr>
            <a:lvl7pPr lvl="6">
              <a:spcBef>
                <a:spcPts val="0"/>
              </a:spcBef>
              <a:spcAft>
                <a:spcPts val="0"/>
              </a:spcAft>
              <a:buClr>
                <a:schemeClr val="dk1"/>
              </a:buClr>
              <a:buSzPts val="900"/>
              <a:buFont typeface="Montserrat"/>
              <a:buNone/>
              <a:defRPr sz="900">
                <a:solidFill>
                  <a:schemeClr val="dk1"/>
                </a:solidFill>
              </a:defRPr>
            </a:lvl7pPr>
            <a:lvl8pPr lvl="7">
              <a:spcBef>
                <a:spcPts val="0"/>
              </a:spcBef>
              <a:spcAft>
                <a:spcPts val="0"/>
              </a:spcAft>
              <a:buClr>
                <a:schemeClr val="dk1"/>
              </a:buClr>
              <a:buSzPts val="900"/>
              <a:buFont typeface="Montserrat"/>
              <a:buNone/>
              <a:defRPr sz="900">
                <a:solidFill>
                  <a:schemeClr val="dk1"/>
                </a:solidFill>
              </a:defRPr>
            </a:lvl8pPr>
            <a:lvl9pPr lvl="8">
              <a:spcBef>
                <a:spcPts val="0"/>
              </a:spcBef>
              <a:spcAft>
                <a:spcPts val="0"/>
              </a:spcAft>
              <a:buClr>
                <a:schemeClr val="dk1"/>
              </a:buClr>
              <a:buSzPts val="900"/>
              <a:buFont typeface="Montserrat"/>
              <a:buNone/>
              <a:defRPr sz="900">
                <a:solidFill>
                  <a:schemeClr val="dk1"/>
                </a:solidFill>
              </a:defRPr>
            </a:lvl9pPr>
          </a:lstStyle>
          <a:p/>
        </p:txBody>
      </p:sp>
      <p:sp>
        <p:nvSpPr>
          <p:cNvPr id="211" name="Google Shape;211;p27"/>
          <p:cNvSpPr txBox="1"/>
          <p:nvPr>
            <p:ph idx="9" type="body"/>
          </p:nvPr>
        </p:nvSpPr>
        <p:spPr>
          <a:xfrm>
            <a:off x="2274000" y="3231050"/>
            <a:ext cx="2030700" cy="6183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9">
  <p:cSld name="BLANK_1_1_1_1_1_1_1_1_1_1_1_2_1_6">
    <p:bg>
      <p:bgPr>
        <a:solidFill>
          <a:schemeClr val="lt1"/>
        </a:solidFill>
      </p:bgPr>
    </p:bg>
    <p:spTree>
      <p:nvGrpSpPr>
        <p:cNvPr id="212" name="Shape 212"/>
        <p:cNvGrpSpPr/>
        <p:nvPr/>
      </p:nvGrpSpPr>
      <p:grpSpPr>
        <a:xfrm>
          <a:off x="0" y="0"/>
          <a:ext cx="0" cy="0"/>
          <a:chOff x="0" y="0"/>
          <a:chExt cx="0" cy="0"/>
        </a:xfrm>
      </p:grpSpPr>
      <p:sp>
        <p:nvSpPr>
          <p:cNvPr id="213" name="Google Shape;213;p28"/>
          <p:cNvSpPr/>
          <p:nvPr/>
        </p:nvSpPr>
        <p:spPr>
          <a:xfrm>
            <a:off x="0" y="1218975"/>
            <a:ext cx="9144000" cy="3924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14" name="Google Shape;214;p28"/>
          <p:cNvSpPr txBox="1"/>
          <p:nvPr>
            <p:ph idx="1" type="body"/>
          </p:nvPr>
        </p:nvSpPr>
        <p:spPr>
          <a:xfrm>
            <a:off x="422609" y="4243800"/>
            <a:ext cx="1728600" cy="457200"/>
          </a:xfrm>
          <a:prstGeom prst="rect">
            <a:avLst/>
          </a:prstGeom>
        </p:spPr>
        <p:txBody>
          <a:bodyPr anchorCtr="0" anchor="b" bIns="0" lIns="0" spcFirstLastPara="1" rIns="0" wrap="square" tIns="0">
            <a:no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215" name="Google Shape;215;p28"/>
          <p:cNvSpPr txBox="1"/>
          <p:nvPr>
            <p:ph idx="2" type="body"/>
          </p:nvPr>
        </p:nvSpPr>
        <p:spPr>
          <a:xfrm>
            <a:off x="2614838" y="4243800"/>
            <a:ext cx="1728600" cy="457200"/>
          </a:xfrm>
          <a:prstGeom prst="rect">
            <a:avLst/>
          </a:prstGeom>
        </p:spPr>
        <p:txBody>
          <a:bodyPr anchorCtr="0" anchor="b" bIns="0" lIns="0" spcFirstLastPara="1" rIns="0" wrap="square" tIns="0">
            <a:no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216" name="Google Shape;216;p28"/>
          <p:cNvSpPr txBox="1"/>
          <p:nvPr>
            <p:ph idx="3" type="body"/>
          </p:nvPr>
        </p:nvSpPr>
        <p:spPr>
          <a:xfrm>
            <a:off x="4785550" y="4243800"/>
            <a:ext cx="1728600" cy="457200"/>
          </a:xfrm>
          <a:prstGeom prst="rect">
            <a:avLst/>
          </a:prstGeom>
        </p:spPr>
        <p:txBody>
          <a:bodyPr anchorCtr="0" anchor="b" bIns="0" lIns="0" spcFirstLastPara="1" rIns="0" wrap="square" tIns="0">
            <a:no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217" name="Google Shape;217;p28"/>
          <p:cNvSpPr txBox="1"/>
          <p:nvPr>
            <p:ph idx="4" type="body"/>
          </p:nvPr>
        </p:nvSpPr>
        <p:spPr>
          <a:xfrm>
            <a:off x="6956263" y="4243800"/>
            <a:ext cx="1728600" cy="457200"/>
          </a:xfrm>
          <a:prstGeom prst="rect">
            <a:avLst/>
          </a:prstGeom>
        </p:spPr>
        <p:txBody>
          <a:bodyPr anchorCtr="0" anchor="b" bIns="0" lIns="0" spcFirstLastPara="1" rIns="0" wrap="square" tIns="0">
            <a:no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218" name="Google Shape;218;p28"/>
          <p:cNvSpPr txBox="1"/>
          <p:nvPr>
            <p:ph type="title"/>
          </p:nvPr>
        </p:nvSpPr>
        <p:spPr>
          <a:xfrm>
            <a:off x="422609" y="3094675"/>
            <a:ext cx="1728600" cy="369300"/>
          </a:xfrm>
          <a:prstGeom prst="rect">
            <a:avLst/>
          </a:prstGeom>
        </p:spPr>
        <p:txBody>
          <a:bodyPr anchorCtr="0" anchor="t" bIns="0" lIns="0" spcFirstLastPara="1" rIns="0" wrap="square" tIns="0">
            <a:spAutoFit/>
          </a:bodyPr>
          <a:lstStyle>
            <a:lvl1pPr lvl="0">
              <a:spcBef>
                <a:spcPts val="0"/>
              </a:spcBef>
              <a:spcAft>
                <a:spcPts val="0"/>
              </a:spcAft>
              <a:buNone/>
              <a:defRPr sz="36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219" name="Google Shape;219;p28"/>
          <p:cNvSpPr txBox="1"/>
          <p:nvPr>
            <p:ph idx="5" type="title"/>
          </p:nvPr>
        </p:nvSpPr>
        <p:spPr>
          <a:xfrm>
            <a:off x="2614838" y="3094675"/>
            <a:ext cx="1728600" cy="369300"/>
          </a:xfrm>
          <a:prstGeom prst="rect">
            <a:avLst/>
          </a:prstGeom>
        </p:spPr>
        <p:txBody>
          <a:bodyPr anchorCtr="0" anchor="t" bIns="0" lIns="0" spcFirstLastPara="1" rIns="0" wrap="square" tIns="0">
            <a:spAutoFit/>
          </a:bodyPr>
          <a:lstStyle>
            <a:lvl1pPr lvl="0">
              <a:spcBef>
                <a:spcPts val="0"/>
              </a:spcBef>
              <a:spcAft>
                <a:spcPts val="0"/>
              </a:spcAft>
              <a:buNone/>
              <a:defRPr sz="36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220" name="Google Shape;220;p28"/>
          <p:cNvSpPr txBox="1"/>
          <p:nvPr>
            <p:ph idx="6" type="title"/>
          </p:nvPr>
        </p:nvSpPr>
        <p:spPr>
          <a:xfrm>
            <a:off x="4785550" y="3094675"/>
            <a:ext cx="1728600" cy="369300"/>
          </a:xfrm>
          <a:prstGeom prst="rect">
            <a:avLst/>
          </a:prstGeom>
        </p:spPr>
        <p:txBody>
          <a:bodyPr anchorCtr="0" anchor="t" bIns="91425" lIns="91425" spcFirstLastPara="1" rIns="91425" wrap="square" tIns="91425">
            <a:spAutoFit/>
          </a:bodyPr>
          <a:lstStyle>
            <a:lvl1pPr lvl="0">
              <a:spcBef>
                <a:spcPts val="0"/>
              </a:spcBef>
              <a:spcAft>
                <a:spcPts val="0"/>
              </a:spcAft>
              <a:buNone/>
              <a:defRPr sz="36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221" name="Google Shape;221;p28"/>
          <p:cNvSpPr txBox="1"/>
          <p:nvPr>
            <p:ph idx="7" type="title"/>
          </p:nvPr>
        </p:nvSpPr>
        <p:spPr>
          <a:xfrm>
            <a:off x="6956263" y="3094675"/>
            <a:ext cx="1728600" cy="369300"/>
          </a:xfrm>
          <a:prstGeom prst="rect">
            <a:avLst/>
          </a:prstGeom>
        </p:spPr>
        <p:txBody>
          <a:bodyPr anchorCtr="0" anchor="t" bIns="0" lIns="0" spcFirstLastPara="1" rIns="0" wrap="square" tIns="0">
            <a:spAutoFit/>
          </a:bodyPr>
          <a:lstStyle>
            <a:lvl1pPr lvl="0">
              <a:spcBef>
                <a:spcPts val="0"/>
              </a:spcBef>
              <a:spcAft>
                <a:spcPts val="0"/>
              </a:spcAft>
              <a:buNone/>
              <a:defRPr sz="36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222" name="Google Shape;222;p28"/>
          <p:cNvSpPr/>
          <p:nvPr/>
        </p:nvSpPr>
        <p:spPr>
          <a:xfrm>
            <a:off x="8141300" y="200278"/>
            <a:ext cx="823800" cy="198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3" name="Google Shape;223;p28"/>
          <p:cNvSpPr txBox="1"/>
          <p:nvPr>
            <p:ph idx="8"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224" name="Google Shape;224;p28"/>
          <p:cNvSpPr/>
          <p:nvPr/>
        </p:nvSpPr>
        <p:spPr>
          <a:xfrm>
            <a:off x="7643840" y="0"/>
            <a:ext cx="658800" cy="658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25" name="Google Shape;225;p28"/>
          <p:cNvSpPr/>
          <p:nvPr/>
        </p:nvSpPr>
        <p:spPr>
          <a:xfrm>
            <a:off x="7312266" y="887434"/>
            <a:ext cx="331500" cy="33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26" name="Google Shape;226;p28"/>
          <p:cNvSpPr/>
          <p:nvPr/>
        </p:nvSpPr>
        <p:spPr>
          <a:xfrm>
            <a:off x="8302516" y="377490"/>
            <a:ext cx="841500" cy="84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27" name="Google Shape;227;p28"/>
          <p:cNvSpPr/>
          <p:nvPr/>
        </p:nvSpPr>
        <p:spPr>
          <a:xfrm>
            <a:off x="8676264" y="751239"/>
            <a:ext cx="94200" cy="94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cxnSp>
        <p:nvCxnSpPr>
          <p:cNvPr id="228" name="Google Shape;228;p28"/>
          <p:cNvCxnSpPr>
            <a:stCxn id="227" idx="7"/>
            <a:endCxn id="224" idx="7"/>
          </p:cNvCxnSpPr>
          <p:nvPr/>
        </p:nvCxnSpPr>
        <p:spPr>
          <a:xfrm rot="10800000">
            <a:off x="8206169" y="96334"/>
            <a:ext cx="550500" cy="668700"/>
          </a:xfrm>
          <a:prstGeom prst="straightConnector1">
            <a:avLst/>
          </a:prstGeom>
          <a:noFill/>
          <a:ln cap="flat" cmpd="sng" w="9525">
            <a:solidFill>
              <a:schemeClr val="dk1"/>
            </a:solidFill>
            <a:prstDash val="solid"/>
            <a:round/>
            <a:headEnd len="med" w="med" type="none"/>
            <a:tailEnd len="med" w="med" type="none"/>
          </a:ln>
        </p:spPr>
      </p:cxnSp>
      <p:cxnSp>
        <p:nvCxnSpPr>
          <p:cNvPr id="229" name="Google Shape;229;p28"/>
          <p:cNvCxnSpPr>
            <a:stCxn id="227" idx="4"/>
          </p:cNvCxnSpPr>
          <p:nvPr/>
        </p:nvCxnSpPr>
        <p:spPr>
          <a:xfrm flipH="1">
            <a:off x="7517364" y="845439"/>
            <a:ext cx="1206000" cy="369600"/>
          </a:xfrm>
          <a:prstGeom prst="straightConnector1">
            <a:avLst/>
          </a:prstGeom>
          <a:noFill/>
          <a:ln cap="flat" cmpd="sng" w="9525">
            <a:solidFill>
              <a:schemeClr val="dk1"/>
            </a:solidFill>
            <a:prstDash val="solid"/>
            <a:round/>
            <a:headEnd len="med" w="med" type="none"/>
            <a:tailEnd len="med" w="med" type="none"/>
          </a:ln>
        </p:spPr>
      </p:cxnSp>
      <p:cxnSp>
        <p:nvCxnSpPr>
          <p:cNvPr id="230" name="Google Shape;230;p28"/>
          <p:cNvCxnSpPr/>
          <p:nvPr/>
        </p:nvCxnSpPr>
        <p:spPr>
          <a:xfrm flipH="1" rot="10800000">
            <a:off x="7323426" y="233734"/>
            <a:ext cx="335400" cy="759900"/>
          </a:xfrm>
          <a:prstGeom prst="straightConnector1">
            <a:avLst/>
          </a:prstGeom>
          <a:noFill/>
          <a:ln cap="flat" cmpd="sng" w="9525">
            <a:solidFill>
              <a:schemeClr val="dk1"/>
            </a:solidFill>
            <a:prstDash val="solid"/>
            <a:round/>
            <a:headEnd len="med" w="med" type="none"/>
            <a:tailEnd len="med" w="med" type="none"/>
          </a:ln>
        </p:spPr>
      </p:cxnSp>
      <p:sp>
        <p:nvSpPr>
          <p:cNvPr id="231" name="Google Shape;231;p28"/>
          <p:cNvSpPr txBox="1"/>
          <p:nvPr>
            <p:ph idx="9" type="body"/>
          </p:nvPr>
        </p:nvSpPr>
        <p:spPr>
          <a:xfrm>
            <a:off x="255975" y="1547275"/>
            <a:ext cx="3639600" cy="6183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4 content display">
  <p:cSld name="BLANK_1_1_1_1_1_1_1_1_1_1_1_2_1_2_1">
    <p:spTree>
      <p:nvGrpSpPr>
        <p:cNvPr id="232" name="Shape 232"/>
        <p:cNvGrpSpPr/>
        <p:nvPr/>
      </p:nvGrpSpPr>
      <p:grpSpPr>
        <a:xfrm>
          <a:off x="0" y="0"/>
          <a:ext cx="0" cy="0"/>
          <a:chOff x="0" y="0"/>
          <a:chExt cx="0" cy="0"/>
        </a:xfrm>
      </p:grpSpPr>
      <p:sp>
        <p:nvSpPr>
          <p:cNvPr id="233" name="Google Shape;233;p29"/>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cxnSp>
        <p:nvCxnSpPr>
          <p:cNvPr id="234" name="Google Shape;234;p29"/>
          <p:cNvCxnSpPr/>
          <p:nvPr/>
        </p:nvCxnSpPr>
        <p:spPr>
          <a:xfrm>
            <a:off x="0" y="1218975"/>
            <a:ext cx="9144000" cy="0"/>
          </a:xfrm>
          <a:prstGeom prst="straightConnector1">
            <a:avLst/>
          </a:prstGeom>
          <a:noFill/>
          <a:ln cap="flat" cmpd="sng" w="9525">
            <a:solidFill>
              <a:schemeClr val="dk1"/>
            </a:solidFill>
            <a:prstDash val="solid"/>
            <a:round/>
            <a:headEnd len="med" w="med" type="none"/>
            <a:tailEnd len="med" w="med" type="none"/>
          </a:ln>
        </p:spPr>
      </p:cxnSp>
      <p:sp>
        <p:nvSpPr>
          <p:cNvPr id="235" name="Google Shape;235;p29"/>
          <p:cNvSpPr txBox="1"/>
          <p:nvPr>
            <p:ph idx="1" type="body"/>
          </p:nvPr>
        </p:nvSpPr>
        <p:spPr>
          <a:xfrm>
            <a:off x="255975" y="1547275"/>
            <a:ext cx="3639600" cy="6183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236" name="Google Shape;236;p29"/>
          <p:cNvSpPr txBox="1"/>
          <p:nvPr>
            <p:ph idx="2" type="body"/>
          </p:nvPr>
        </p:nvSpPr>
        <p:spPr>
          <a:xfrm>
            <a:off x="4882425" y="1547275"/>
            <a:ext cx="3639600" cy="6183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237" name="Google Shape;237;p29"/>
          <p:cNvSpPr txBox="1"/>
          <p:nvPr>
            <p:ph idx="3" type="body"/>
          </p:nvPr>
        </p:nvSpPr>
        <p:spPr>
          <a:xfrm>
            <a:off x="3582350" y="3224900"/>
            <a:ext cx="3639600" cy="16581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238" name="Google Shape;238;p29"/>
          <p:cNvSpPr txBox="1"/>
          <p:nvPr>
            <p:ph idx="4" type="subTitle"/>
          </p:nvPr>
        </p:nvSpPr>
        <p:spPr>
          <a:xfrm>
            <a:off x="3582350" y="2987900"/>
            <a:ext cx="3639600" cy="164100"/>
          </a:xfrm>
          <a:prstGeom prst="rect">
            <a:avLst/>
          </a:prstGeom>
        </p:spPr>
        <p:txBody>
          <a:bodyPr anchorCtr="0" anchor="ctr" bIns="0" lIns="0" spcFirstLastPara="1" rIns="0" wrap="square" tIns="0">
            <a:noAutofit/>
          </a:bodyPr>
          <a:lstStyle>
            <a:lvl1pPr lvl="0" algn="l">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1pPr>
            <a:lvl2pPr lvl="1">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2pPr>
            <a:lvl3pPr lvl="2">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3pPr>
            <a:lvl4pPr lvl="3">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4pPr>
            <a:lvl5pPr lvl="4">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5pPr>
            <a:lvl6pPr lvl="5">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6pPr>
            <a:lvl7pPr lvl="6">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7pPr>
            <a:lvl8pPr lvl="7">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8pPr>
            <a:lvl9pPr lvl="8">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9pPr>
          </a:lstStyle>
          <a:p/>
        </p:txBody>
      </p:sp>
      <p:sp>
        <p:nvSpPr>
          <p:cNvPr id="239" name="Google Shape;239;p29"/>
          <p:cNvSpPr/>
          <p:nvPr>
            <p:ph idx="5" type="pic"/>
          </p:nvPr>
        </p:nvSpPr>
        <p:spPr>
          <a:xfrm>
            <a:off x="256025" y="2987900"/>
            <a:ext cx="3176400" cy="1904400"/>
          </a:xfrm>
          <a:prstGeom prst="rect">
            <a:avLst/>
          </a:prstGeom>
          <a:noFill/>
          <a:ln>
            <a:noFill/>
          </a:ln>
        </p:spPr>
      </p:sp>
      <p:sp>
        <p:nvSpPr>
          <p:cNvPr id="240" name="Google Shape;240;p29"/>
          <p:cNvSpPr txBox="1"/>
          <p:nvPr>
            <p:ph idx="6"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SzPts val="800"/>
              <a:buFont typeface="Montserrat"/>
              <a:buNone/>
              <a:defRPr/>
            </a:lvl1pPr>
            <a:lvl2pPr lvl="1">
              <a:spcBef>
                <a:spcPts val="0"/>
              </a:spcBef>
              <a:spcAft>
                <a:spcPts val="0"/>
              </a:spcAft>
              <a:buSzPts val="800"/>
              <a:buFont typeface="Montserrat"/>
              <a:buNone/>
              <a:defRPr/>
            </a:lvl2pPr>
            <a:lvl3pPr lvl="2">
              <a:spcBef>
                <a:spcPts val="0"/>
              </a:spcBef>
              <a:spcAft>
                <a:spcPts val="0"/>
              </a:spcAft>
              <a:buSzPts val="800"/>
              <a:buFont typeface="Montserrat"/>
              <a:buNone/>
              <a:defRPr/>
            </a:lvl3pPr>
            <a:lvl4pPr lvl="3">
              <a:spcBef>
                <a:spcPts val="0"/>
              </a:spcBef>
              <a:spcAft>
                <a:spcPts val="0"/>
              </a:spcAft>
              <a:buSzPts val="800"/>
              <a:buFont typeface="Montserrat"/>
              <a:buNone/>
              <a:defRPr/>
            </a:lvl4pPr>
            <a:lvl5pPr lvl="4">
              <a:spcBef>
                <a:spcPts val="0"/>
              </a:spcBef>
              <a:spcAft>
                <a:spcPts val="0"/>
              </a:spcAft>
              <a:buSzPts val="800"/>
              <a:buFont typeface="Montserrat"/>
              <a:buNone/>
              <a:defRPr/>
            </a:lvl5pPr>
            <a:lvl6pPr lvl="5">
              <a:spcBef>
                <a:spcPts val="0"/>
              </a:spcBef>
              <a:spcAft>
                <a:spcPts val="0"/>
              </a:spcAft>
              <a:buSzPts val="800"/>
              <a:buFont typeface="Montserrat"/>
              <a:buNone/>
              <a:defRPr/>
            </a:lvl6pPr>
            <a:lvl7pPr lvl="6">
              <a:spcBef>
                <a:spcPts val="0"/>
              </a:spcBef>
              <a:spcAft>
                <a:spcPts val="0"/>
              </a:spcAft>
              <a:buSzPts val="800"/>
              <a:buFont typeface="Montserrat"/>
              <a:buNone/>
              <a:defRPr/>
            </a:lvl7pPr>
            <a:lvl8pPr lvl="7">
              <a:spcBef>
                <a:spcPts val="0"/>
              </a:spcBef>
              <a:spcAft>
                <a:spcPts val="0"/>
              </a:spcAft>
              <a:buSzPts val="800"/>
              <a:buFont typeface="Montserrat"/>
              <a:buNone/>
              <a:defRPr/>
            </a:lvl8pPr>
            <a:lvl9pPr lvl="8">
              <a:spcBef>
                <a:spcPts val="0"/>
              </a:spcBef>
              <a:spcAft>
                <a:spcPts val="0"/>
              </a:spcAft>
              <a:buSzPts val="800"/>
              <a:buFont typeface="Montserrat"/>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display with image">
  <p:cSld name="BLANK_1_1_1_1_1_1_1_1_1_1_1_2_1_2_1_1">
    <p:bg>
      <p:bgPr>
        <a:solidFill>
          <a:schemeClr val="lt1"/>
        </a:solidFill>
      </p:bgPr>
    </p:bg>
    <p:spTree>
      <p:nvGrpSpPr>
        <p:cNvPr id="241" name="Shape 241"/>
        <p:cNvGrpSpPr/>
        <p:nvPr/>
      </p:nvGrpSpPr>
      <p:grpSpPr>
        <a:xfrm>
          <a:off x="0" y="0"/>
          <a:ext cx="0" cy="0"/>
          <a:chOff x="0" y="0"/>
          <a:chExt cx="0" cy="0"/>
        </a:xfrm>
      </p:grpSpPr>
      <p:sp>
        <p:nvSpPr>
          <p:cNvPr id="242" name="Google Shape;242;p30"/>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243" name="Google Shape;243;p30"/>
          <p:cNvSpPr/>
          <p:nvPr>
            <p:ph idx="2" type="pic"/>
          </p:nvPr>
        </p:nvSpPr>
        <p:spPr>
          <a:xfrm>
            <a:off x="6565675" y="6375"/>
            <a:ext cx="2578200" cy="5143500"/>
          </a:xfrm>
          <a:prstGeom prst="rect">
            <a:avLst/>
          </a:prstGeom>
          <a:noFill/>
          <a:ln>
            <a:noFill/>
          </a:ln>
        </p:spPr>
      </p:sp>
      <p:sp>
        <p:nvSpPr>
          <p:cNvPr id="244" name="Google Shape;244;p30"/>
          <p:cNvSpPr txBox="1"/>
          <p:nvPr>
            <p:ph idx="1" type="body"/>
          </p:nvPr>
        </p:nvSpPr>
        <p:spPr>
          <a:xfrm>
            <a:off x="256600" y="1672900"/>
            <a:ext cx="1881600" cy="7758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245" name="Google Shape;245;p30"/>
          <p:cNvSpPr txBox="1"/>
          <p:nvPr>
            <p:ph idx="3" type="title"/>
          </p:nvPr>
        </p:nvSpPr>
        <p:spPr>
          <a:xfrm>
            <a:off x="256600" y="1383825"/>
            <a:ext cx="1881600" cy="1896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sz="1200">
                <a:latin typeface="Montserrat"/>
                <a:ea typeface="Montserrat"/>
                <a:cs typeface="Montserrat"/>
                <a:sym typeface="Montserrat"/>
              </a:defRPr>
            </a:lvl1pPr>
            <a:lvl2pPr lvl="1">
              <a:lnSpc>
                <a:spcPct val="115000"/>
              </a:lnSpc>
              <a:spcBef>
                <a:spcPts val="0"/>
              </a:spcBef>
              <a:spcAft>
                <a:spcPts val="0"/>
              </a:spcAft>
              <a:buNone/>
              <a:defRPr sz="1200">
                <a:latin typeface="Montserrat"/>
                <a:ea typeface="Montserrat"/>
                <a:cs typeface="Montserrat"/>
                <a:sym typeface="Montserrat"/>
              </a:defRPr>
            </a:lvl2pPr>
            <a:lvl3pPr lvl="2">
              <a:lnSpc>
                <a:spcPct val="115000"/>
              </a:lnSpc>
              <a:spcBef>
                <a:spcPts val="0"/>
              </a:spcBef>
              <a:spcAft>
                <a:spcPts val="0"/>
              </a:spcAft>
              <a:buNone/>
              <a:defRPr sz="1200">
                <a:latin typeface="Montserrat"/>
                <a:ea typeface="Montserrat"/>
                <a:cs typeface="Montserrat"/>
                <a:sym typeface="Montserrat"/>
              </a:defRPr>
            </a:lvl3pPr>
            <a:lvl4pPr lvl="3">
              <a:lnSpc>
                <a:spcPct val="115000"/>
              </a:lnSpc>
              <a:spcBef>
                <a:spcPts val="0"/>
              </a:spcBef>
              <a:spcAft>
                <a:spcPts val="0"/>
              </a:spcAft>
              <a:buNone/>
              <a:defRPr sz="1200">
                <a:latin typeface="Montserrat"/>
                <a:ea typeface="Montserrat"/>
                <a:cs typeface="Montserrat"/>
                <a:sym typeface="Montserrat"/>
              </a:defRPr>
            </a:lvl4pPr>
            <a:lvl5pPr lvl="4">
              <a:lnSpc>
                <a:spcPct val="115000"/>
              </a:lnSpc>
              <a:spcBef>
                <a:spcPts val="0"/>
              </a:spcBef>
              <a:spcAft>
                <a:spcPts val="0"/>
              </a:spcAft>
              <a:buNone/>
              <a:defRPr sz="1200">
                <a:latin typeface="Montserrat"/>
                <a:ea typeface="Montserrat"/>
                <a:cs typeface="Montserrat"/>
                <a:sym typeface="Montserrat"/>
              </a:defRPr>
            </a:lvl5pPr>
            <a:lvl6pPr lvl="5">
              <a:lnSpc>
                <a:spcPct val="115000"/>
              </a:lnSpc>
              <a:spcBef>
                <a:spcPts val="0"/>
              </a:spcBef>
              <a:spcAft>
                <a:spcPts val="0"/>
              </a:spcAft>
              <a:buNone/>
              <a:defRPr sz="1200">
                <a:latin typeface="Montserrat"/>
                <a:ea typeface="Montserrat"/>
                <a:cs typeface="Montserrat"/>
                <a:sym typeface="Montserrat"/>
              </a:defRPr>
            </a:lvl6pPr>
            <a:lvl7pPr lvl="6">
              <a:lnSpc>
                <a:spcPct val="115000"/>
              </a:lnSpc>
              <a:spcBef>
                <a:spcPts val="0"/>
              </a:spcBef>
              <a:spcAft>
                <a:spcPts val="0"/>
              </a:spcAft>
              <a:buNone/>
              <a:defRPr sz="1200">
                <a:latin typeface="Montserrat"/>
                <a:ea typeface="Montserrat"/>
                <a:cs typeface="Montserrat"/>
                <a:sym typeface="Montserrat"/>
              </a:defRPr>
            </a:lvl7pPr>
            <a:lvl8pPr lvl="7">
              <a:lnSpc>
                <a:spcPct val="115000"/>
              </a:lnSpc>
              <a:spcBef>
                <a:spcPts val="0"/>
              </a:spcBef>
              <a:spcAft>
                <a:spcPts val="0"/>
              </a:spcAft>
              <a:buNone/>
              <a:defRPr sz="1200">
                <a:latin typeface="Montserrat"/>
                <a:ea typeface="Montserrat"/>
                <a:cs typeface="Montserrat"/>
                <a:sym typeface="Montserrat"/>
              </a:defRPr>
            </a:lvl8pPr>
            <a:lvl9pPr lvl="8">
              <a:lnSpc>
                <a:spcPct val="115000"/>
              </a:lnSpc>
              <a:spcBef>
                <a:spcPts val="0"/>
              </a:spcBef>
              <a:spcAft>
                <a:spcPts val="0"/>
              </a:spcAft>
              <a:buNone/>
              <a:defRPr sz="1200">
                <a:latin typeface="Montserrat"/>
                <a:ea typeface="Montserrat"/>
                <a:cs typeface="Montserrat"/>
                <a:sym typeface="Montserrat"/>
              </a:defRPr>
            </a:lvl9pPr>
          </a:lstStyle>
          <a:p/>
        </p:txBody>
      </p:sp>
      <p:sp>
        <p:nvSpPr>
          <p:cNvPr id="246" name="Google Shape;246;p30"/>
          <p:cNvSpPr txBox="1"/>
          <p:nvPr>
            <p:ph idx="4" type="body"/>
          </p:nvPr>
        </p:nvSpPr>
        <p:spPr>
          <a:xfrm>
            <a:off x="256600" y="3630275"/>
            <a:ext cx="1881600" cy="7758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247" name="Google Shape;247;p30"/>
          <p:cNvSpPr txBox="1"/>
          <p:nvPr>
            <p:ph idx="5" type="title"/>
          </p:nvPr>
        </p:nvSpPr>
        <p:spPr>
          <a:xfrm>
            <a:off x="256600" y="3341200"/>
            <a:ext cx="1881600" cy="1896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sz="1200">
                <a:latin typeface="Montserrat"/>
                <a:ea typeface="Montserrat"/>
                <a:cs typeface="Montserrat"/>
                <a:sym typeface="Montserrat"/>
              </a:defRPr>
            </a:lvl1pPr>
            <a:lvl2pPr lvl="1">
              <a:lnSpc>
                <a:spcPct val="115000"/>
              </a:lnSpc>
              <a:spcBef>
                <a:spcPts val="0"/>
              </a:spcBef>
              <a:spcAft>
                <a:spcPts val="0"/>
              </a:spcAft>
              <a:buNone/>
              <a:defRPr sz="1200">
                <a:latin typeface="Montserrat"/>
                <a:ea typeface="Montserrat"/>
                <a:cs typeface="Montserrat"/>
                <a:sym typeface="Montserrat"/>
              </a:defRPr>
            </a:lvl2pPr>
            <a:lvl3pPr lvl="2">
              <a:lnSpc>
                <a:spcPct val="115000"/>
              </a:lnSpc>
              <a:spcBef>
                <a:spcPts val="0"/>
              </a:spcBef>
              <a:spcAft>
                <a:spcPts val="0"/>
              </a:spcAft>
              <a:buNone/>
              <a:defRPr sz="1200">
                <a:latin typeface="Montserrat"/>
                <a:ea typeface="Montserrat"/>
                <a:cs typeface="Montserrat"/>
                <a:sym typeface="Montserrat"/>
              </a:defRPr>
            </a:lvl3pPr>
            <a:lvl4pPr lvl="3">
              <a:lnSpc>
                <a:spcPct val="115000"/>
              </a:lnSpc>
              <a:spcBef>
                <a:spcPts val="0"/>
              </a:spcBef>
              <a:spcAft>
                <a:spcPts val="0"/>
              </a:spcAft>
              <a:buNone/>
              <a:defRPr sz="1200">
                <a:latin typeface="Montserrat"/>
                <a:ea typeface="Montserrat"/>
                <a:cs typeface="Montserrat"/>
                <a:sym typeface="Montserrat"/>
              </a:defRPr>
            </a:lvl4pPr>
            <a:lvl5pPr lvl="4">
              <a:lnSpc>
                <a:spcPct val="115000"/>
              </a:lnSpc>
              <a:spcBef>
                <a:spcPts val="0"/>
              </a:spcBef>
              <a:spcAft>
                <a:spcPts val="0"/>
              </a:spcAft>
              <a:buNone/>
              <a:defRPr sz="1200">
                <a:latin typeface="Montserrat"/>
                <a:ea typeface="Montserrat"/>
                <a:cs typeface="Montserrat"/>
                <a:sym typeface="Montserrat"/>
              </a:defRPr>
            </a:lvl5pPr>
            <a:lvl6pPr lvl="5">
              <a:lnSpc>
                <a:spcPct val="115000"/>
              </a:lnSpc>
              <a:spcBef>
                <a:spcPts val="0"/>
              </a:spcBef>
              <a:spcAft>
                <a:spcPts val="0"/>
              </a:spcAft>
              <a:buNone/>
              <a:defRPr sz="1200">
                <a:latin typeface="Montserrat"/>
                <a:ea typeface="Montserrat"/>
                <a:cs typeface="Montserrat"/>
                <a:sym typeface="Montserrat"/>
              </a:defRPr>
            </a:lvl6pPr>
            <a:lvl7pPr lvl="6">
              <a:lnSpc>
                <a:spcPct val="115000"/>
              </a:lnSpc>
              <a:spcBef>
                <a:spcPts val="0"/>
              </a:spcBef>
              <a:spcAft>
                <a:spcPts val="0"/>
              </a:spcAft>
              <a:buNone/>
              <a:defRPr sz="1200">
                <a:latin typeface="Montserrat"/>
                <a:ea typeface="Montserrat"/>
                <a:cs typeface="Montserrat"/>
                <a:sym typeface="Montserrat"/>
              </a:defRPr>
            </a:lvl7pPr>
            <a:lvl8pPr lvl="7">
              <a:lnSpc>
                <a:spcPct val="115000"/>
              </a:lnSpc>
              <a:spcBef>
                <a:spcPts val="0"/>
              </a:spcBef>
              <a:spcAft>
                <a:spcPts val="0"/>
              </a:spcAft>
              <a:buNone/>
              <a:defRPr sz="1200">
                <a:latin typeface="Montserrat"/>
                <a:ea typeface="Montserrat"/>
                <a:cs typeface="Montserrat"/>
                <a:sym typeface="Montserrat"/>
              </a:defRPr>
            </a:lvl8pPr>
            <a:lvl9pPr lvl="8">
              <a:lnSpc>
                <a:spcPct val="115000"/>
              </a:lnSpc>
              <a:spcBef>
                <a:spcPts val="0"/>
              </a:spcBef>
              <a:spcAft>
                <a:spcPts val="0"/>
              </a:spcAft>
              <a:buNone/>
              <a:defRPr sz="1200">
                <a:latin typeface="Montserrat"/>
                <a:ea typeface="Montserrat"/>
                <a:cs typeface="Montserrat"/>
                <a:sym typeface="Montserrat"/>
              </a:defRPr>
            </a:lvl9pPr>
          </a:lstStyle>
          <a:p/>
        </p:txBody>
      </p:sp>
      <p:sp>
        <p:nvSpPr>
          <p:cNvPr id="248" name="Google Shape;248;p30"/>
          <p:cNvSpPr txBox="1"/>
          <p:nvPr>
            <p:ph idx="6" type="body"/>
          </p:nvPr>
        </p:nvSpPr>
        <p:spPr>
          <a:xfrm>
            <a:off x="2582375" y="1672900"/>
            <a:ext cx="1881600" cy="7758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249" name="Google Shape;249;p30"/>
          <p:cNvSpPr txBox="1"/>
          <p:nvPr>
            <p:ph idx="7" type="title"/>
          </p:nvPr>
        </p:nvSpPr>
        <p:spPr>
          <a:xfrm>
            <a:off x="2582375" y="1383825"/>
            <a:ext cx="1881600" cy="1896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sz="1200">
                <a:latin typeface="Montserrat"/>
                <a:ea typeface="Montserrat"/>
                <a:cs typeface="Montserrat"/>
                <a:sym typeface="Montserrat"/>
              </a:defRPr>
            </a:lvl1pPr>
            <a:lvl2pPr lvl="1">
              <a:lnSpc>
                <a:spcPct val="115000"/>
              </a:lnSpc>
              <a:spcBef>
                <a:spcPts val="0"/>
              </a:spcBef>
              <a:spcAft>
                <a:spcPts val="0"/>
              </a:spcAft>
              <a:buNone/>
              <a:defRPr sz="1200">
                <a:latin typeface="Montserrat"/>
                <a:ea typeface="Montserrat"/>
                <a:cs typeface="Montserrat"/>
                <a:sym typeface="Montserrat"/>
              </a:defRPr>
            </a:lvl2pPr>
            <a:lvl3pPr lvl="2">
              <a:lnSpc>
                <a:spcPct val="115000"/>
              </a:lnSpc>
              <a:spcBef>
                <a:spcPts val="0"/>
              </a:spcBef>
              <a:spcAft>
                <a:spcPts val="0"/>
              </a:spcAft>
              <a:buNone/>
              <a:defRPr sz="1200">
                <a:latin typeface="Montserrat"/>
                <a:ea typeface="Montserrat"/>
                <a:cs typeface="Montserrat"/>
                <a:sym typeface="Montserrat"/>
              </a:defRPr>
            </a:lvl3pPr>
            <a:lvl4pPr lvl="3">
              <a:lnSpc>
                <a:spcPct val="115000"/>
              </a:lnSpc>
              <a:spcBef>
                <a:spcPts val="0"/>
              </a:spcBef>
              <a:spcAft>
                <a:spcPts val="0"/>
              </a:spcAft>
              <a:buNone/>
              <a:defRPr sz="1200">
                <a:latin typeface="Montserrat"/>
                <a:ea typeface="Montserrat"/>
                <a:cs typeface="Montserrat"/>
                <a:sym typeface="Montserrat"/>
              </a:defRPr>
            </a:lvl4pPr>
            <a:lvl5pPr lvl="4">
              <a:lnSpc>
                <a:spcPct val="115000"/>
              </a:lnSpc>
              <a:spcBef>
                <a:spcPts val="0"/>
              </a:spcBef>
              <a:spcAft>
                <a:spcPts val="0"/>
              </a:spcAft>
              <a:buNone/>
              <a:defRPr sz="1200">
                <a:latin typeface="Montserrat"/>
                <a:ea typeface="Montserrat"/>
                <a:cs typeface="Montserrat"/>
                <a:sym typeface="Montserrat"/>
              </a:defRPr>
            </a:lvl5pPr>
            <a:lvl6pPr lvl="5">
              <a:lnSpc>
                <a:spcPct val="115000"/>
              </a:lnSpc>
              <a:spcBef>
                <a:spcPts val="0"/>
              </a:spcBef>
              <a:spcAft>
                <a:spcPts val="0"/>
              </a:spcAft>
              <a:buNone/>
              <a:defRPr sz="1200">
                <a:latin typeface="Montserrat"/>
                <a:ea typeface="Montserrat"/>
                <a:cs typeface="Montserrat"/>
                <a:sym typeface="Montserrat"/>
              </a:defRPr>
            </a:lvl6pPr>
            <a:lvl7pPr lvl="6">
              <a:lnSpc>
                <a:spcPct val="115000"/>
              </a:lnSpc>
              <a:spcBef>
                <a:spcPts val="0"/>
              </a:spcBef>
              <a:spcAft>
                <a:spcPts val="0"/>
              </a:spcAft>
              <a:buNone/>
              <a:defRPr sz="1200">
                <a:latin typeface="Montserrat"/>
                <a:ea typeface="Montserrat"/>
                <a:cs typeface="Montserrat"/>
                <a:sym typeface="Montserrat"/>
              </a:defRPr>
            </a:lvl7pPr>
            <a:lvl8pPr lvl="7">
              <a:lnSpc>
                <a:spcPct val="115000"/>
              </a:lnSpc>
              <a:spcBef>
                <a:spcPts val="0"/>
              </a:spcBef>
              <a:spcAft>
                <a:spcPts val="0"/>
              </a:spcAft>
              <a:buNone/>
              <a:defRPr sz="1200">
                <a:latin typeface="Montserrat"/>
                <a:ea typeface="Montserrat"/>
                <a:cs typeface="Montserrat"/>
                <a:sym typeface="Montserrat"/>
              </a:defRPr>
            </a:lvl8pPr>
            <a:lvl9pPr lvl="8">
              <a:lnSpc>
                <a:spcPct val="115000"/>
              </a:lnSpc>
              <a:spcBef>
                <a:spcPts val="0"/>
              </a:spcBef>
              <a:spcAft>
                <a:spcPts val="0"/>
              </a:spcAft>
              <a:buNone/>
              <a:defRPr sz="1200">
                <a:latin typeface="Montserrat"/>
                <a:ea typeface="Montserrat"/>
                <a:cs typeface="Montserrat"/>
                <a:sym typeface="Montserrat"/>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OT analysis">
  <p:cSld name="BLANK_1_1_1_1_1_1_1_1_1_1_1_2_1_2_1_1_1">
    <p:bg>
      <p:bgPr>
        <a:solidFill>
          <a:schemeClr val="dk2"/>
        </a:solidFill>
      </p:bgPr>
    </p:bg>
    <p:spTree>
      <p:nvGrpSpPr>
        <p:cNvPr id="250" name="Shape 250"/>
        <p:cNvGrpSpPr/>
        <p:nvPr/>
      </p:nvGrpSpPr>
      <p:grpSpPr>
        <a:xfrm>
          <a:off x="0" y="0"/>
          <a:ext cx="0" cy="0"/>
          <a:chOff x="0" y="0"/>
          <a:chExt cx="0" cy="0"/>
        </a:xfrm>
      </p:grpSpPr>
      <p:sp>
        <p:nvSpPr>
          <p:cNvPr id="251" name="Google Shape;251;p31"/>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252" name="Google Shape;252;p31"/>
          <p:cNvSpPr/>
          <p:nvPr/>
        </p:nvSpPr>
        <p:spPr>
          <a:xfrm flipH="1" rot="10800000">
            <a:off x="5434850" y="1434600"/>
            <a:ext cx="3709200" cy="3708900"/>
          </a:xfrm>
          <a:prstGeom prst="rect">
            <a:avLst/>
          </a:prstGeom>
          <a:gradFill>
            <a:gsLst>
              <a:gs pos="0">
                <a:schemeClr val="accent1"/>
              </a:gs>
              <a:gs pos="72000">
                <a:schemeClr val="accent3"/>
              </a:gs>
              <a:gs pos="100000">
                <a:schemeClr val="accent3"/>
              </a:gs>
            </a:gsLst>
            <a:path path="circle">
              <a:fillToRect b="100%" l="100%" r="0%" t="0%"/>
            </a:path>
            <a:tileRect b="0%" l="0%" r="-10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53" name="Google Shape;253;p31"/>
          <p:cNvSpPr txBox="1"/>
          <p:nvPr>
            <p:ph idx="1" type="body"/>
          </p:nvPr>
        </p:nvSpPr>
        <p:spPr>
          <a:xfrm>
            <a:off x="566475" y="1548175"/>
            <a:ext cx="3639600" cy="8859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254" name="Google Shape;254;p31"/>
          <p:cNvSpPr txBox="1"/>
          <p:nvPr>
            <p:ph idx="2" type="title"/>
          </p:nvPr>
        </p:nvSpPr>
        <p:spPr>
          <a:xfrm>
            <a:off x="566475" y="1226825"/>
            <a:ext cx="3639600" cy="1896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a:latin typeface="Montserrat"/>
                <a:ea typeface="Montserrat"/>
                <a:cs typeface="Montserrat"/>
                <a:sym typeface="Montserrat"/>
              </a:defRPr>
            </a:lvl1pPr>
            <a:lvl2pPr lvl="1">
              <a:lnSpc>
                <a:spcPct val="115000"/>
              </a:lnSpc>
              <a:spcBef>
                <a:spcPts val="0"/>
              </a:spcBef>
              <a:spcAft>
                <a:spcPts val="0"/>
              </a:spcAft>
              <a:buNone/>
              <a:defRPr>
                <a:latin typeface="Montserrat"/>
                <a:ea typeface="Montserrat"/>
                <a:cs typeface="Montserrat"/>
                <a:sym typeface="Montserrat"/>
              </a:defRPr>
            </a:lvl2pPr>
            <a:lvl3pPr lvl="2">
              <a:lnSpc>
                <a:spcPct val="115000"/>
              </a:lnSpc>
              <a:spcBef>
                <a:spcPts val="0"/>
              </a:spcBef>
              <a:spcAft>
                <a:spcPts val="0"/>
              </a:spcAft>
              <a:buNone/>
              <a:defRPr>
                <a:latin typeface="Montserrat"/>
                <a:ea typeface="Montserrat"/>
                <a:cs typeface="Montserrat"/>
                <a:sym typeface="Montserrat"/>
              </a:defRPr>
            </a:lvl3pPr>
            <a:lvl4pPr lvl="3">
              <a:lnSpc>
                <a:spcPct val="115000"/>
              </a:lnSpc>
              <a:spcBef>
                <a:spcPts val="0"/>
              </a:spcBef>
              <a:spcAft>
                <a:spcPts val="0"/>
              </a:spcAft>
              <a:buNone/>
              <a:defRPr>
                <a:latin typeface="Montserrat"/>
                <a:ea typeface="Montserrat"/>
                <a:cs typeface="Montserrat"/>
                <a:sym typeface="Montserrat"/>
              </a:defRPr>
            </a:lvl4pPr>
            <a:lvl5pPr lvl="4">
              <a:lnSpc>
                <a:spcPct val="115000"/>
              </a:lnSpc>
              <a:spcBef>
                <a:spcPts val="0"/>
              </a:spcBef>
              <a:spcAft>
                <a:spcPts val="0"/>
              </a:spcAft>
              <a:buNone/>
              <a:defRPr>
                <a:latin typeface="Montserrat"/>
                <a:ea typeface="Montserrat"/>
                <a:cs typeface="Montserrat"/>
                <a:sym typeface="Montserrat"/>
              </a:defRPr>
            </a:lvl5pPr>
            <a:lvl6pPr lvl="5">
              <a:lnSpc>
                <a:spcPct val="115000"/>
              </a:lnSpc>
              <a:spcBef>
                <a:spcPts val="0"/>
              </a:spcBef>
              <a:spcAft>
                <a:spcPts val="0"/>
              </a:spcAft>
              <a:buNone/>
              <a:defRPr>
                <a:latin typeface="Montserrat"/>
                <a:ea typeface="Montserrat"/>
                <a:cs typeface="Montserrat"/>
                <a:sym typeface="Montserrat"/>
              </a:defRPr>
            </a:lvl6pPr>
            <a:lvl7pPr lvl="6">
              <a:lnSpc>
                <a:spcPct val="115000"/>
              </a:lnSpc>
              <a:spcBef>
                <a:spcPts val="0"/>
              </a:spcBef>
              <a:spcAft>
                <a:spcPts val="0"/>
              </a:spcAft>
              <a:buNone/>
              <a:defRPr>
                <a:latin typeface="Montserrat"/>
                <a:ea typeface="Montserrat"/>
                <a:cs typeface="Montserrat"/>
                <a:sym typeface="Montserrat"/>
              </a:defRPr>
            </a:lvl7pPr>
            <a:lvl8pPr lvl="7">
              <a:lnSpc>
                <a:spcPct val="115000"/>
              </a:lnSpc>
              <a:spcBef>
                <a:spcPts val="0"/>
              </a:spcBef>
              <a:spcAft>
                <a:spcPts val="0"/>
              </a:spcAft>
              <a:buNone/>
              <a:defRPr>
                <a:latin typeface="Montserrat"/>
                <a:ea typeface="Montserrat"/>
                <a:cs typeface="Montserrat"/>
                <a:sym typeface="Montserrat"/>
              </a:defRPr>
            </a:lvl8pPr>
            <a:lvl9pPr lvl="8">
              <a:lnSpc>
                <a:spcPct val="115000"/>
              </a:lnSpc>
              <a:spcBef>
                <a:spcPts val="0"/>
              </a:spcBef>
              <a:spcAft>
                <a:spcPts val="0"/>
              </a:spcAft>
              <a:buNone/>
              <a:defRPr>
                <a:latin typeface="Montserrat"/>
                <a:ea typeface="Montserrat"/>
                <a:cs typeface="Montserrat"/>
                <a:sym typeface="Montserrat"/>
              </a:defRPr>
            </a:lvl9pPr>
          </a:lstStyle>
          <a:p/>
        </p:txBody>
      </p:sp>
      <p:sp>
        <p:nvSpPr>
          <p:cNvPr id="255" name="Google Shape;255;p31"/>
          <p:cNvSpPr txBox="1"/>
          <p:nvPr>
            <p:ph idx="3" type="body"/>
          </p:nvPr>
        </p:nvSpPr>
        <p:spPr>
          <a:xfrm>
            <a:off x="4937950" y="1548175"/>
            <a:ext cx="3639600" cy="8859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256" name="Google Shape;256;p31"/>
          <p:cNvSpPr txBox="1"/>
          <p:nvPr>
            <p:ph idx="4" type="title"/>
          </p:nvPr>
        </p:nvSpPr>
        <p:spPr>
          <a:xfrm>
            <a:off x="4937950" y="1226825"/>
            <a:ext cx="3639600" cy="1896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a:latin typeface="Montserrat"/>
                <a:ea typeface="Montserrat"/>
                <a:cs typeface="Montserrat"/>
                <a:sym typeface="Montserrat"/>
              </a:defRPr>
            </a:lvl1pPr>
            <a:lvl2pPr lvl="1">
              <a:lnSpc>
                <a:spcPct val="115000"/>
              </a:lnSpc>
              <a:spcBef>
                <a:spcPts val="0"/>
              </a:spcBef>
              <a:spcAft>
                <a:spcPts val="0"/>
              </a:spcAft>
              <a:buNone/>
              <a:defRPr>
                <a:latin typeface="Montserrat"/>
                <a:ea typeface="Montserrat"/>
                <a:cs typeface="Montserrat"/>
                <a:sym typeface="Montserrat"/>
              </a:defRPr>
            </a:lvl2pPr>
            <a:lvl3pPr lvl="2">
              <a:lnSpc>
                <a:spcPct val="115000"/>
              </a:lnSpc>
              <a:spcBef>
                <a:spcPts val="0"/>
              </a:spcBef>
              <a:spcAft>
                <a:spcPts val="0"/>
              </a:spcAft>
              <a:buNone/>
              <a:defRPr>
                <a:latin typeface="Montserrat"/>
                <a:ea typeface="Montserrat"/>
                <a:cs typeface="Montserrat"/>
                <a:sym typeface="Montserrat"/>
              </a:defRPr>
            </a:lvl3pPr>
            <a:lvl4pPr lvl="3">
              <a:lnSpc>
                <a:spcPct val="115000"/>
              </a:lnSpc>
              <a:spcBef>
                <a:spcPts val="0"/>
              </a:spcBef>
              <a:spcAft>
                <a:spcPts val="0"/>
              </a:spcAft>
              <a:buNone/>
              <a:defRPr>
                <a:latin typeface="Montserrat"/>
                <a:ea typeface="Montserrat"/>
                <a:cs typeface="Montserrat"/>
                <a:sym typeface="Montserrat"/>
              </a:defRPr>
            </a:lvl4pPr>
            <a:lvl5pPr lvl="4">
              <a:lnSpc>
                <a:spcPct val="115000"/>
              </a:lnSpc>
              <a:spcBef>
                <a:spcPts val="0"/>
              </a:spcBef>
              <a:spcAft>
                <a:spcPts val="0"/>
              </a:spcAft>
              <a:buNone/>
              <a:defRPr>
                <a:latin typeface="Montserrat"/>
                <a:ea typeface="Montserrat"/>
                <a:cs typeface="Montserrat"/>
                <a:sym typeface="Montserrat"/>
              </a:defRPr>
            </a:lvl5pPr>
            <a:lvl6pPr lvl="5">
              <a:lnSpc>
                <a:spcPct val="115000"/>
              </a:lnSpc>
              <a:spcBef>
                <a:spcPts val="0"/>
              </a:spcBef>
              <a:spcAft>
                <a:spcPts val="0"/>
              </a:spcAft>
              <a:buNone/>
              <a:defRPr>
                <a:latin typeface="Montserrat"/>
                <a:ea typeface="Montserrat"/>
                <a:cs typeface="Montserrat"/>
                <a:sym typeface="Montserrat"/>
              </a:defRPr>
            </a:lvl6pPr>
            <a:lvl7pPr lvl="6">
              <a:lnSpc>
                <a:spcPct val="115000"/>
              </a:lnSpc>
              <a:spcBef>
                <a:spcPts val="0"/>
              </a:spcBef>
              <a:spcAft>
                <a:spcPts val="0"/>
              </a:spcAft>
              <a:buNone/>
              <a:defRPr>
                <a:latin typeface="Montserrat"/>
                <a:ea typeface="Montserrat"/>
                <a:cs typeface="Montserrat"/>
                <a:sym typeface="Montserrat"/>
              </a:defRPr>
            </a:lvl7pPr>
            <a:lvl8pPr lvl="7">
              <a:lnSpc>
                <a:spcPct val="115000"/>
              </a:lnSpc>
              <a:spcBef>
                <a:spcPts val="0"/>
              </a:spcBef>
              <a:spcAft>
                <a:spcPts val="0"/>
              </a:spcAft>
              <a:buNone/>
              <a:defRPr>
                <a:latin typeface="Montserrat"/>
                <a:ea typeface="Montserrat"/>
                <a:cs typeface="Montserrat"/>
                <a:sym typeface="Montserrat"/>
              </a:defRPr>
            </a:lvl8pPr>
            <a:lvl9pPr lvl="8">
              <a:lnSpc>
                <a:spcPct val="115000"/>
              </a:lnSpc>
              <a:spcBef>
                <a:spcPts val="0"/>
              </a:spcBef>
              <a:spcAft>
                <a:spcPts val="0"/>
              </a:spcAft>
              <a:buNone/>
              <a:defRPr>
                <a:latin typeface="Montserrat"/>
                <a:ea typeface="Montserrat"/>
                <a:cs typeface="Montserrat"/>
                <a:sym typeface="Montserrat"/>
              </a:defRPr>
            </a:lvl9pPr>
          </a:lstStyle>
          <a:p/>
        </p:txBody>
      </p:sp>
      <p:sp>
        <p:nvSpPr>
          <p:cNvPr id="257" name="Google Shape;257;p31"/>
          <p:cNvSpPr txBox="1"/>
          <p:nvPr>
            <p:ph idx="5" type="body"/>
          </p:nvPr>
        </p:nvSpPr>
        <p:spPr>
          <a:xfrm>
            <a:off x="4937925" y="3564300"/>
            <a:ext cx="3639600" cy="8859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258" name="Google Shape;258;p31"/>
          <p:cNvSpPr txBox="1"/>
          <p:nvPr>
            <p:ph idx="6" type="title"/>
          </p:nvPr>
        </p:nvSpPr>
        <p:spPr>
          <a:xfrm>
            <a:off x="4937925" y="3242950"/>
            <a:ext cx="3639600" cy="1896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a:latin typeface="Montserrat"/>
                <a:ea typeface="Montserrat"/>
                <a:cs typeface="Montserrat"/>
                <a:sym typeface="Montserrat"/>
              </a:defRPr>
            </a:lvl1pPr>
            <a:lvl2pPr lvl="1">
              <a:lnSpc>
                <a:spcPct val="115000"/>
              </a:lnSpc>
              <a:spcBef>
                <a:spcPts val="0"/>
              </a:spcBef>
              <a:spcAft>
                <a:spcPts val="0"/>
              </a:spcAft>
              <a:buNone/>
              <a:defRPr>
                <a:latin typeface="Montserrat"/>
                <a:ea typeface="Montserrat"/>
                <a:cs typeface="Montserrat"/>
                <a:sym typeface="Montserrat"/>
              </a:defRPr>
            </a:lvl2pPr>
            <a:lvl3pPr lvl="2">
              <a:lnSpc>
                <a:spcPct val="115000"/>
              </a:lnSpc>
              <a:spcBef>
                <a:spcPts val="0"/>
              </a:spcBef>
              <a:spcAft>
                <a:spcPts val="0"/>
              </a:spcAft>
              <a:buNone/>
              <a:defRPr>
                <a:latin typeface="Montserrat"/>
                <a:ea typeface="Montserrat"/>
                <a:cs typeface="Montserrat"/>
                <a:sym typeface="Montserrat"/>
              </a:defRPr>
            </a:lvl3pPr>
            <a:lvl4pPr lvl="3">
              <a:lnSpc>
                <a:spcPct val="115000"/>
              </a:lnSpc>
              <a:spcBef>
                <a:spcPts val="0"/>
              </a:spcBef>
              <a:spcAft>
                <a:spcPts val="0"/>
              </a:spcAft>
              <a:buNone/>
              <a:defRPr>
                <a:latin typeface="Montserrat"/>
                <a:ea typeface="Montserrat"/>
                <a:cs typeface="Montserrat"/>
                <a:sym typeface="Montserrat"/>
              </a:defRPr>
            </a:lvl4pPr>
            <a:lvl5pPr lvl="4">
              <a:lnSpc>
                <a:spcPct val="115000"/>
              </a:lnSpc>
              <a:spcBef>
                <a:spcPts val="0"/>
              </a:spcBef>
              <a:spcAft>
                <a:spcPts val="0"/>
              </a:spcAft>
              <a:buNone/>
              <a:defRPr>
                <a:latin typeface="Montserrat"/>
                <a:ea typeface="Montserrat"/>
                <a:cs typeface="Montserrat"/>
                <a:sym typeface="Montserrat"/>
              </a:defRPr>
            </a:lvl5pPr>
            <a:lvl6pPr lvl="5">
              <a:lnSpc>
                <a:spcPct val="115000"/>
              </a:lnSpc>
              <a:spcBef>
                <a:spcPts val="0"/>
              </a:spcBef>
              <a:spcAft>
                <a:spcPts val="0"/>
              </a:spcAft>
              <a:buNone/>
              <a:defRPr>
                <a:latin typeface="Montserrat"/>
                <a:ea typeface="Montserrat"/>
                <a:cs typeface="Montserrat"/>
                <a:sym typeface="Montserrat"/>
              </a:defRPr>
            </a:lvl6pPr>
            <a:lvl7pPr lvl="6">
              <a:lnSpc>
                <a:spcPct val="115000"/>
              </a:lnSpc>
              <a:spcBef>
                <a:spcPts val="0"/>
              </a:spcBef>
              <a:spcAft>
                <a:spcPts val="0"/>
              </a:spcAft>
              <a:buNone/>
              <a:defRPr>
                <a:latin typeface="Montserrat"/>
                <a:ea typeface="Montserrat"/>
                <a:cs typeface="Montserrat"/>
                <a:sym typeface="Montserrat"/>
              </a:defRPr>
            </a:lvl7pPr>
            <a:lvl8pPr lvl="7">
              <a:lnSpc>
                <a:spcPct val="115000"/>
              </a:lnSpc>
              <a:spcBef>
                <a:spcPts val="0"/>
              </a:spcBef>
              <a:spcAft>
                <a:spcPts val="0"/>
              </a:spcAft>
              <a:buNone/>
              <a:defRPr>
                <a:latin typeface="Montserrat"/>
                <a:ea typeface="Montserrat"/>
                <a:cs typeface="Montserrat"/>
                <a:sym typeface="Montserrat"/>
              </a:defRPr>
            </a:lvl8pPr>
            <a:lvl9pPr lvl="8">
              <a:lnSpc>
                <a:spcPct val="115000"/>
              </a:lnSpc>
              <a:spcBef>
                <a:spcPts val="0"/>
              </a:spcBef>
              <a:spcAft>
                <a:spcPts val="0"/>
              </a:spcAft>
              <a:buNone/>
              <a:defRPr>
                <a:latin typeface="Montserrat"/>
                <a:ea typeface="Montserrat"/>
                <a:cs typeface="Montserrat"/>
                <a:sym typeface="Montserrat"/>
              </a:defRPr>
            </a:lvl9pPr>
          </a:lstStyle>
          <a:p/>
        </p:txBody>
      </p:sp>
      <p:sp>
        <p:nvSpPr>
          <p:cNvPr id="259" name="Google Shape;259;p31"/>
          <p:cNvSpPr txBox="1"/>
          <p:nvPr>
            <p:ph idx="7" type="body"/>
          </p:nvPr>
        </p:nvSpPr>
        <p:spPr>
          <a:xfrm>
            <a:off x="566500" y="3564300"/>
            <a:ext cx="3639600" cy="8859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260" name="Google Shape;260;p31"/>
          <p:cNvSpPr txBox="1"/>
          <p:nvPr>
            <p:ph idx="8" type="title"/>
          </p:nvPr>
        </p:nvSpPr>
        <p:spPr>
          <a:xfrm>
            <a:off x="566500" y="3242950"/>
            <a:ext cx="3639600" cy="1896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None/>
              <a:defRPr>
                <a:latin typeface="Montserrat"/>
                <a:ea typeface="Montserrat"/>
                <a:cs typeface="Montserrat"/>
                <a:sym typeface="Montserrat"/>
              </a:defRPr>
            </a:lvl1pPr>
            <a:lvl2pPr lvl="1">
              <a:lnSpc>
                <a:spcPct val="115000"/>
              </a:lnSpc>
              <a:spcBef>
                <a:spcPts val="0"/>
              </a:spcBef>
              <a:spcAft>
                <a:spcPts val="0"/>
              </a:spcAft>
              <a:buNone/>
              <a:defRPr>
                <a:latin typeface="Montserrat"/>
                <a:ea typeface="Montserrat"/>
                <a:cs typeface="Montserrat"/>
                <a:sym typeface="Montserrat"/>
              </a:defRPr>
            </a:lvl2pPr>
            <a:lvl3pPr lvl="2">
              <a:lnSpc>
                <a:spcPct val="115000"/>
              </a:lnSpc>
              <a:spcBef>
                <a:spcPts val="0"/>
              </a:spcBef>
              <a:spcAft>
                <a:spcPts val="0"/>
              </a:spcAft>
              <a:buNone/>
              <a:defRPr>
                <a:latin typeface="Montserrat"/>
                <a:ea typeface="Montserrat"/>
                <a:cs typeface="Montserrat"/>
                <a:sym typeface="Montserrat"/>
              </a:defRPr>
            </a:lvl3pPr>
            <a:lvl4pPr lvl="3">
              <a:lnSpc>
                <a:spcPct val="115000"/>
              </a:lnSpc>
              <a:spcBef>
                <a:spcPts val="0"/>
              </a:spcBef>
              <a:spcAft>
                <a:spcPts val="0"/>
              </a:spcAft>
              <a:buNone/>
              <a:defRPr>
                <a:latin typeface="Montserrat"/>
                <a:ea typeface="Montserrat"/>
                <a:cs typeface="Montserrat"/>
                <a:sym typeface="Montserrat"/>
              </a:defRPr>
            </a:lvl4pPr>
            <a:lvl5pPr lvl="4">
              <a:lnSpc>
                <a:spcPct val="115000"/>
              </a:lnSpc>
              <a:spcBef>
                <a:spcPts val="0"/>
              </a:spcBef>
              <a:spcAft>
                <a:spcPts val="0"/>
              </a:spcAft>
              <a:buNone/>
              <a:defRPr>
                <a:latin typeface="Montserrat"/>
                <a:ea typeface="Montserrat"/>
                <a:cs typeface="Montserrat"/>
                <a:sym typeface="Montserrat"/>
              </a:defRPr>
            </a:lvl5pPr>
            <a:lvl6pPr lvl="5">
              <a:lnSpc>
                <a:spcPct val="115000"/>
              </a:lnSpc>
              <a:spcBef>
                <a:spcPts val="0"/>
              </a:spcBef>
              <a:spcAft>
                <a:spcPts val="0"/>
              </a:spcAft>
              <a:buNone/>
              <a:defRPr>
                <a:latin typeface="Montserrat"/>
                <a:ea typeface="Montserrat"/>
                <a:cs typeface="Montserrat"/>
                <a:sym typeface="Montserrat"/>
              </a:defRPr>
            </a:lvl6pPr>
            <a:lvl7pPr lvl="6">
              <a:lnSpc>
                <a:spcPct val="115000"/>
              </a:lnSpc>
              <a:spcBef>
                <a:spcPts val="0"/>
              </a:spcBef>
              <a:spcAft>
                <a:spcPts val="0"/>
              </a:spcAft>
              <a:buNone/>
              <a:defRPr>
                <a:latin typeface="Montserrat"/>
                <a:ea typeface="Montserrat"/>
                <a:cs typeface="Montserrat"/>
                <a:sym typeface="Montserrat"/>
              </a:defRPr>
            </a:lvl7pPr>
            <a:lvl8pPr lvl="7">
              <a:lnSpc>
                <a:spcPct val="115000"/>
              </a:lnSpc>
              <a:spcBef>
                <a:spcPts val="0"/>
              </a:spcBef>
              <a:spcAft>
                <a:spcPts val="0"/>
              </a:spcAft>
              <a:buNone/>
              <a:defRPr>
                <a:latin typeface="Montserrat"/>
                <a:ea typeface="Montserrat"/>
                <a:cs typeface="Montserrat"/>
                <a:sym typeface="Montserrat"/>
              </a:defRPr>
            </a:lvl8pPr>
            <a:lvl9pPr lvl="8">
              <a:lnSpc>
                <a:spcPct val="115000"/>
              </a:lnSpc>
              <a:spcBef>
                <a:spcPts val="0"/>
              </a:spcBef>
              <a:spcAft>
                <a:spcPts val="0"/>
              </a:spcAft>
              <a:buNone/>
              <a:defRPr>
                <a:latin typeface="Montserrat"/>
                <a:ea typeface="Montserrat"/>
                <a:cs typeface="Montserrat"/>
                <a:sym typeface="Montserrat"/>
              </a:defRPr>
            </a:lvl9pPr>
          </a:lstStyle>
          <a:p/>
        </p:txBody>
      </p:sp>
      <p:sp>
        <p:nvSpPr>
          <p:cNvPr id="261" name="Google Shape;261;p31"/>
          <p:cNvSpPr txBox="1"/>
          <p:nvPr>
            <p:ph idx="9"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BLANK_1_1_1_1_1_1_1_1_1_1_1_1">
    <p:spTree>
      <p:nvGrpSpPr>
        <p:cNvPr id="262" name="Shape 262"/>
        <p:cNvGrpSpPr/>
        <p:nvPr/>
      </p:nvGrpSpPr>
      <p:grpSpPr>
        <a:xfrm>
          <a:off x="0" y="0"/>
          <a:ext cx="0" cy="0"/>
          <a:chOff x="0" y="0"/>
          <a:chExt cx="0" cy="0"/>
        </a:xfrm>
      </p:grpSpPr>
      <p:sp>
        <p:nvSpPr>
          <p:cNvPr id="263" name="Google Shape;263;p32"/>
          <p:cNvSpPr/>
          <p:nvPr/>
        </p:nvSpPr>
        <p:spPr>
          <a:xfrm flipH="1" rot="10800000">
            <a:off x="6711875" y="2691600"/>
            <a:ext cx="2451900" cy="2451900"/>
          </a:xfrm>
          <a:prstGeom prst="rect">
            <a:avLst/>
          </a:prstGeom>
          <a:gradFill>
            <a:gsLst>
              <a:gs pos="0">
                <a:schemeClr val="accent1"/>
              </a:gs>
              <a:gs pos="72000">
                <a:schemeClr val="accent3"/>
              </a:gs>
              <a:gs pos="100000">
                <a:schemeClr val="accent3"/>
              </a:gs>
            </a:gsLst>
            <a:path path="circle">
              <a:fillToRect b="100%" l="100%" r="0%" t="0%"/>
            </a:path>
            <a:tileRect b="0%" l="0%"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64" name="Google Shape;264;p32"/>
          <p:cNvSpPr txBox="1"/>
          <p:nvPr>
            <p:ph idx="1" type="subTitle"/>
          </p:nvPr>
        </p:nvSpPr>
        <p:spPr>
          <a:xfrm>
            <a:off x="4994475" y="1093500"/>
            <a:ext cx="316800" cy="184800"/>
          </a:xfrm>
          <a:prstGeom prst="rect">
            <a:avLst/>
          </a:prstGeom>
        </p:spPr>
        <p:txBody>
          <a:bodyPr anchorCtr="0" anchor="ctr" bIns="0" lIns="0" spcFirstLastPara="1" rIns="0" wrap="square" tIns="0">
            <a:noAutofit/>
          </a:bodyPr>
          <a:lstStyle>
            <a:lvl1pPr lvl="0" algn="l">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1pPr>
            <a:lvl2pPr lvl="1">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2pPr>
            <a:lvl3pPr lvl="2">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3pPr>
            <a:lvl4pPr lvl="3">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4pPr>
            <a:lvl5pPr lvl="4">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5pPr>
            <a:lvl6pPr lvl="5">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6pPr>
            <a:lvl7pPr lvl="6">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7pPr>
            <a:lvl8pPr lvl="7">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8pPr>
            <a:lvl9pPr lvl="8">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9pPr>
          </a:lstStyle>
          <a:p/>
        </p:txBody>
      </p:sp>
      <p:sp>
        <p:nvSpPr>
          <p:cNvPr id="265" name="Google Shape;265;p32"/>
          <p:cNvSpPr txBox="1"/>
          <p:nvPr>
            <p:ph idx="2" type="subTitle"/>
          </p:nvPr>
        </p:nvSpPr>
        <p:spPr>
          <a:xfrm>
            <a:off x="4994475" y="1721375"/>
            <a:ext cx="316800" cy="184800"/>
          </a:xfrm>
          <a:prstGeom prst="rect">
            <a:avLst/>
          </a:prstGeom>
        </p:spPr>
        <p:txBody>
          <a:bodyPr anchorCtr="0" anchor="ctr" bIns="0" lIns="0" spcFirstLastPara="1" rIns="0" wrap="square" tIns="0">
            <a:noAutofit/>
          </a:bodyPr>
          <a:lstStyle>
            <a:lvl1pPr lvl="0" algn="l">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1pPr>
            <a:lvl2pPr lvl="1">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2pPr>
            <a:lvl3pPr lvl="2">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3pPr>
            <a:lvl4pPr lvl="3">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4pPr>
            <a:lvl5pPr lvl="4">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5pPr>
            <a:lvl6pPr lvl="5">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6pPr>
            <a:lvl7pPr lvl="6">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7pPr>
            <a:lvl8pPr lvl="7">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8pPr>
            <a:lvl9pPr lvl="8">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9pPr>
          </a:lstStyle>
          <a:p/>
        </p:txBody>
      </p:sp>
      <p:sp>
        <p:nvSpPr>
          <p:cNvPr id="266" name="Google Shape;266;p32"/>
          <p:cNvSpPr txBox="1"/>
          <p:nvPr>
            <p:ph idx="3" type="subTitle"/>
          </p:nvPr>
        </p:nvSpPr>
        <p:spPr>
          <a:xfrm>
            <a:off x="4994475" y="2349250"/>
            <a:ext cx="316800" cy="184800"/>
          </a:xfrm>
          <a:prstGeom prst="rect">
            <a:avLst/>
          </a:prstGeom>
        </p:spPr>
        <p:txBody>
          <a:bodyPr anchorCtr="0" anchor="ctr" bIns="0" lIns="0" spcFirstLastPara="1" rIns="0" wrap="square" tIns="0">
            <a:noAutofit/>
          </a:bodyPr>
          <a:lstStyle>
            <a:lvl1pPr lvl="0" algn="l">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1pPr>
            <a:lvl2pPr lvl="1">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2pPr>
            <a:lvl3pPr lvl="2">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3pPr>
            <a:lvl4pPr lvl="3">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4pPr>
            <a:lvl5pPr lvl="4">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5pPr>
            <a:lvl6pPr lvl="5">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6pPr>
            <a:lvl7pPr lvl="6">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7pPr>
            <a:lvl8pPr lvl="7">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8pPr>
            <a:lvl9pPr lvl="8">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9pPr>
          </a:lstStyle>
          <a:p/>
        </p:txBody>
      </p:sp>
      <p:sp>
        <p:nvSpPr>
          <p:cNvPr id="267" name="Google Shape;267;p32"/>
          <p:cNvSpPr txBox="1"/>
          <p:nvPr>
            <p:ph idx="4" type="subTitle"/>
          </p:nvPr>
        </p:nvSpPr>
        <p:spPr>
          <a:xfrm>
            <a:off x="4994475" y="2977125"/>
            <a:ext cx="316800" cy="184800"/>
          </a:xfrm>
          <a:prstGeom prst="rect">
            <a:avLst/>
          </a:prstGeom>
        </p:spPr>
        <p:txBody>
          <a:bodyPr anchorCtr="0" anchor="ctr" bIns="0" lIns="0" spcFirstLastPara="1" rIns="0" wrap="square" tIns="0">
            <a:noAutofit/>
          </a:bodyPr>
          <a:lstStyle>
            <a:lvl1pPr lvl="0" algn="l">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1pPr>
            <a:lvl2pPr lvl="1">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2pPr>
            <a:lvl3pPr lvl="2">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3pPr>
            <a:lvl4pPr lvl="3">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4pPr>
            <a:lvl5pPr lvl="4">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5pPr>
            <a:lvl6pPr lvl="5">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6pPr>
            <a:lvl7pPr lvl="6">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7pPr>
            <a:lvl8pPr lvl="7">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8pPr>
            <a:lvl9pPr lvl="8">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9pPr>
          </a:lstStyle>
          <a:p/>
        </p:txBody>
      </p:sp>
      <p:sp>
        <p:nvSpPr>
          <p:cNvPr id="268" name="Google Shape;268;p32"/>
          <p:cNvSpPr txBox="1"/>
          <p:nvPr>
            <p:ph idx="5" type="subTitle"/>
          </p:nvPr>
        </p:nvSpPr>
        <p:spPr>
          <a:xfrm>
            <a:off x="4994475" y="3605000"/>
            <a:ext cx="316800" cy="184800"/>
          </a:xfrm>
          <a:prstGeom prst="rect">
            <a:avLst/>
          </a:prstGeom>
        </p:spPr>
        <p:txBody>
          <a:bodyPr anchorCtr="0" anchor="ctr" bIns="0" lIns="0" spcFirstLastPara="1" rIns="0" wrap="square" tIns="0">
            <a:noAutofit/>
          </a:bodyPr>
          <a:lstStyle>
            <a:lvl1pPr lvl="0" algn="l">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1pPr>
            <a:lvl2pPr lvl="1">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2pPr>
            <a:lvl3pPr lvl="2">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3pPr>
            <a:lvl4pPr lvl="3">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4pPr>
            <a:lvl5pPr lvl="4">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5pPr>
            <a:lvl6pPr lvl="5">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6pPr>
            <a:lvl7pPr lvl="6">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7pPr>
            <a:lvl8pPr lvl="7">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8pPr>
            <a:lvl9pPr lvl="8">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9pPr>
          </a:lstStyle>
          <a:p/>
        </p:txBody>
      </p:sp>
      <p:sp>
        <p:nvSpPr>
          <p:cNvPr id="269" name="Google Shape;269;p32"/>
          <p:cNvSpPr txBox="1"/>
          <p:nvPr>
            <p:ph idx="6" type="subTitle"/>
          </p:nvPr>
        </p:nvSpPr>
        <p:spPr>
          <a:xfrm>
            <a:off x="4994475" y="4232875"/>
            <a:ext cx="316800" cy="184800"/>
          </a:xfrm>
          <a:prstGeom prst="rect">
            <a:avLst/>
          </a:prstGeom>
        </p:spPr>
        <p:txBody>
          <a:bodyPr anchorCtr="0" anchor="ctr" bIns="0" lIns="0" spcFirstLastPara="1" rIns="0" wrap="square" tIns="0">
            <a:noAutofit/>
          </a:bodyPr>
          <a:lstStyle>
            <a:lvl1pPr lvl="0" algn="l">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1pPr>
            <a:lvl2pPr lvl="1">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2pPr>
            <a:lvl3pPr lvl="2">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3pPr>
            <a:lvl4pPr lvl="3">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4pPr>
            <a:lvl5pPr lvl="4">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5pPr>
            <a:lvl6pPr lvl="5">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6pPr>
            <a:lvl7pPr lvl="6">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7pPr>
            <a:lvl8pPr lvl="7">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8pPr>
            <a:lvl9pPr lvl="8">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9pPr>
          </a:lstStyle>
          <a:p/>
        </p:txBody>
      </p:sp>
      <p:sp>
        <p:nvSpPr>
          <p:cNvPr id="270" name="Google Shape;270;p32"/>
          <p:cNvSpPr/>
          <p:nvPr>
            <p:ph idx="7" type="pic"/>
          </p:nvPr>
        </p:nvSpPr>
        <p:spPr>
          <a:xfrm>
            <a:off x="50" y="1278300"/>
            <a:ext cx="4285500" cy="3865200"/>
          </a:xfrm>
          <a:prstGeom prst="rect">
            <a:avLst/>
          </a:prstGeom>
          <a:noFill/>
          <a:ln>
            <a:noFill/>
          </a:ln>
        </p:spPr>
      </p:sp>
      <p:sp>
        <p:nvSpPr>
          <p:cNvPr id="271" name="Google Shape;271;p32"/>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272" name="Google Shape;272;p32"/>
          <p:cNvSpPr txBox="1"/>
          <p:nvPr>
            <p:ph idx="8"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
        <p:nvSpPr>
          <p:cNvPr id="273" name="Google Shape;273;p32"/>
          <p:cNvSpPr txBox="1"/>
          <p:nvPr>
            <p:ph idx="9" type="subTitle"/>
          </p:nvPr>
        </p:nvSpPr>
        <p:spPr>
          <a:xfrm>
            <a:off x="5343675" y="1093500"/>
            <a:ext cx="3544500" cy="184800"/>
          </a:xfrm>
          <a:prstGeom prst="rect">
            <a:avLst/>
          </a:prstGeom>
        </p:spPr>
        <p:txBody>
          <a:bodyPr anchorCtr="0" anchor="ctr" bIns="0" lIns="0" spcFirstLastPara="1" rIns="0" wrap="square" tIns="0">
            <a:noAutofit/>
          </a:bodyPr>
          <a:lstStyle>
            <a:lvl1pPr lvl="0" algn="l">
              <a:spcBef>
                <a:spcPts val="0"/>
              </a:spcBef>
              <a:spcAft>
                <a:spcPts val="0"/>
              </a:spcAft>
              <a:buClr>
                <a:schemeClr val="lt2"/>
              </a:buClr>
              <a:buSzPts val="1200"/>
              <a:buFont typeface="Montserrat"/>
              <a:buNone/>
              <a:defRPr sz="1200"/>
            </a:lvl1pPr>
            <a:lvl2pPr lvl="1">
              <a:spcBef>
                <a:spcPts val="0"/>
              </a:spcBef>
              <a:spcAft>
                <a:spcPts val="0"/>
              </a:spcAft>
              <a:buClr>
                <a:schemeClr val="lt2"/>
              </a:buClr>
              <a:buSzPts val="1200"/>
              <a:buFont typeface="Montserrat"/>
              <a:buNone/>
              <a:defRPr sz="1200"/>
            </a:lvl2pPr>
            <a:lvl3pPr lvl="2">
              <a:spcBef>
                <a:spcPts val="0"/>
              </a:spcBef>
              <a:spcAft>
                <a:spcPts val="0"/>
              </a:spcAft>
              <a:buClr>
                <a:schemeClr val="lt2"/>
              </a:buClr>
              <a:buSzPts val="1200"/>
              <a:buFont typeface="Montserrat"/>
              <a:buNone/>
              <a:defRPr sz="1200"/>
            </a:lvl3pPr>
            <a:lvl4pPr lvl="3">
              <a:spcBef>
                <a:spcPts val="0"/>
              </a:spcBef>
              <a:spcAft>
                <a:spcPts val="0"/>
              </a:spcAft>
              <a:buClr>
                <a:schemeClr val="lt2"/>
              </a:buClr>
              <a:buSzPts val="1200"/>
              <a:buFont typeface="Montserrat"/>
              <a:buNone/>
              <a:defRPr sz="1200"/>
            </a:lvl4pPr>
            <a:lvl5pPr lvl="4">
              <a:spcBef>
                <a:spcPts val="0"/>
              </a:spcBef>
              <a:spcAft>
                <a:spcPts val="0"/>
              </a:spcAft>
              <a:buClr>
                <a:schemeClr val="lt2"/>
              </a:buClr>
              <a:buSzPts val="1200"/>
              <a:buFont typeface="Montserrat"/>
              <a:buNone/>
              <a:defRPr sz="1200"/>
            </a:lvl5pPr>
            <a:lvl6pPr lvl="5">
              <a:spcBef>
                <a:spcPts val="0"/>
              </a:spcBef>
              <a:spcAft>
                <a:spcPts val="0"/>
              </a:spcAft>
              <a:buClr>
                <a:schemeClr val="lt2"/>
              </a:buClr>
              <a:buSzPts val="1200"/>
              <a:buFont typeface="Montserrat"/>
              <a:buNone/>
              <a:defRPr sz="1200"/>
            </a:lvl6pPr>
            <a:lvl7pPr lvl="6">
              <a:spcBef>
                <a:spcPts val="0"/>
              </a:spcBef>
              <a:spcAft>
                <a:spcPts val="0"/>
              </a:spcAft>
              <a:buClr>
                <a:schemeClr val="lt2"/>
              </a:buClr>
              <a:buSzPts val="1200"/>
              <a:buFont typeface="Montserrat"/>
              <a:buNone/>
              <a:defRPr sz="1200"/>
            </a:lvl7pPr>
            <a:lvl8pPr lvl="7">
              <a:spcBef>
                <a:spcPts val="0"/>
              </a:spcBef>
              <a:spcAft>
                <a:spcPts val="0"/>
              </a:spcAft>
              <a:buClr>
                <a:schemeClr val="lt2"/>
              </a:buClr>
              <a:buSzPts val="1200"/>
              <a:buFont typeface="Montserrat"/>
              <a:buNone/>
              <a:defRPr sz="1200"/>
            </a:lvl8pPr>
            <a:lvl9pPr lvl="8">
              <a:spcBef>
                <a:spcPts val="0"/>
              </a:spcBef>
              <a:spcAft>
                <a:spcPts val="0"/>
              </a:spcAft>
              <a:buClr>
                <a:schemeClr val="lt2"/>
              </a:buClr>
              <a:buSzPts val="1200"/>
              <a:buFont typeface="Montserrat"/>
              <a:buNone/>
              <a:defRPr sz="1200"/>
            </a:lvl9pPr>
          </a:lstStyle>
          <a:p/>
        </p:txBody>
      </p:sp>
      <p:sp>
        <p:nvSpPr>
          <p:cNvPr id="274" name="Google Shape;274;p32"/>
          <p:cNvSpPr txBox="1"/>
          <p:nvPr>
            <p:ph idx="13" type="subTitle"/>
          </p:nvPr>
        </p:nvSpPr>
        <p:spPr>
          <a:xfrm>
            <a:off x="5343675" y="1721375"/>
            <a:ext cx="3544500" cy="184800"/>
          </a:xfrm>
          <a:prstGeom prst="rect">
            <a:avLst/>
          </a:prstGeom>
        </p:spPr>
        <p:txBody>
          <a:bodyPr anchorCtr="0" anchor="ctr" bIns="0" lIns="0" spcFirstLastPara="1" rIns="0" wrap="square" tIns="0">
            <a:noAutofit/>
          </a:bodyPr>
          <a:lstStyle>
            <a:lvl1pPr lvl="0" algn="l">
              <a:spcBef>
                <a:spcPts val="0"/>
              </a:spcBef>
              <a:spcAft>
                <a:spcPts val="0"/>
              </a:spcAft>
              <a:buClr>
                <a:schemeClr val="lt2"/>
              </a:buClr>
              <a:buSzPts val="1200"/>
              <a:buFont typeface="Montserrat"/>
              <a:buNone/>
              <a:defRPr sz="1200"/>
            </a:lvl1pPr>
            <a:lvl2pPr lvl="1">
              <a:spcBef>
                <a:spcPts val="0"/>
              </a:spcBef>
              <a:spcAft>
                <a:spcPts val="0"/>
              </a:spcAft>
              <a:buClr>
                <a:schemeClr val="lt2"/>
              </a:buClr>
              <a:buSzPts val="1200"/>
              <a:buFont typeface="Montserrat"/>
              <a:buNone/>
              <a:defRPr sz="1200"/>
            </a:lvl2pPr>
            <a:lvl3pPr lvl="2">
              <a:spcBef>
                <a:spcPts val="0"/>
              </a:spcBef>
              <a:spcAft>
                <a:spcPts val="0"/>
              </a:spcAft>
              <a:buClr>
                <a:schemeClr val="lt2"/>
              </a:buClr>
              <a:buSzPts val="1200"/>
              <a:buFont typeface="Montserrat"/>
              <a:buNone/>
              <a:defRPr sz="1200"/>
            </a:lvl3pPr>
            <a:lvl4pPr lvl="3">
              <a:spcBef>
                <a:spcPts val="0"/>
              </a:spcBef>
              <a:spcAft>
                <a:spcPts val="0"/>
              </a:spcAft>
              <a:buClr>
                <a:schemeClr val="lt2"/>
              </a:buClr>
              <a:buSzPts val="1200"/>
              <a:buFont typeface="Montserrat"/>
              <a:buNone/>
              <a:defRPr sz="1200"/>
            </a:lvl4pPr>
            <a:lvl5pPr lvl="4">
              <a:spcBef>
                <a:spcPts val="0"/>
              </a:spcBef>
              <a:spcAft>
                <a:spcPts val="0"/>
              </a:spcAft>
              <a:buClr>
                <a:schemeClr val="lt2"/>
              </a:buClr>
              <a:buSzPts val="1200"/>
              <a:buFont typeface="Montserrat"/>
              <a:buNone/>
              <a:defRPr sz="1200"/>
            </a:lvl5pPr>
            <a:lvl6pPr lvl="5">
              <a:spcBef>
                <a:spcPts val="0"/>
              </a:spcBef>
              <a:spcAft>
                <a:spcPts val="0"/>
              </a:spcAft>
              <a:buClr>
                <a:schemeClr val="lt2"/>
              </a:buClr>
              <a:buSzPts val="1200"/>
              <a:buFont typeface="Montserrat"/>
              <a:buNone/>
              <a:defRPr sz="1200"/>
            </a:lvl6pPr>
            <a:lvl7pPr lvl="6">
              <a:spcBef>
                <a:spcPts val="0"/>
              </a:spcBef>
              <a:spcAft>
                <a:spcPts val="0"/>
              </a:spcAft>
              <a:buClr>
                <a:schemeClr val="lt2"/>
              </a:buClr>
              <a:buSzPts val="1200"/>
              <a:buFont typeface="Montserrat"/>
              <a:buNone/>
              <a:defRPr sz="1200"/>
            </a:lvl7pPr>
            <a:lvl8pPr lvl="7">
              <a:spcBef>
                <a:spcPts val="0"/>
              </a:spcBef>
              <a:spcAft>
                <a:spcPts val="0"/>
              </a:spcAft>
              <a:buClr>
                <a:schemeClr val="lt2"/>
              </a:buClr>
              <a:buSzPts val="1200"/>
              <a:buFont typeface="Montserrat"/>
              <a:buNone/>
              <a:defRPr sz="1200"/>
            </a:lvl8pPr>
            <a:lvl9pPr lvl="8">
              <a:spcBef>
                <a:spcPts val="0"/>
              </a:spcBef>
              <a:spcAft>
                <a:spcPts val="0"/>
              </a:spcAft>
              <a:buClr>
                <a:schemeClr val="lt2"/>
              </a:buClr>
              <a:buSzPts val="1200"/>
              <a:buFont typeface="Montserrat"/>
              <a:buNone/>
              <a:defRPr sz="1200"/>
            </a:lvl9pPr>
          </a:lstStyle>
          <a:p/>
        </p:txBody>
      </p:sp>
      <p:sp>
        <p:nvSpPr>
          <p:cNvPr id="275" name="Google Shape;275;p32"/>
          <p:cNvSpPr txBox="1"/>
          <p:nvPr>
            <p:ph idx="14" type="subTitle"/>
          </p:nvPr>
        </p:nvSpPr>
        <p:spPr>
          <a:xfrm>
            <a:off x="5343675" y="2349250"/>
            <a:ext cx="3544500" cy="184800"/>
          </a:xfrm>
          <a:prstGeom prst="rect">
            <a:avLst/>
          </a:prstGeom>
        </p:spPr>
        <p:txBody>
          <a:bodyPr anchorCtr="0" anchor="ctr" bIns="0" lIns="0" spcFirstLastPara="1" rIns="0" wrap="square" tIns="0">
            <a:noAutofit/>
          </a:bodyPr>
          <a:lstStyle>
            <a:lvl1pPr lvl="0" algn="l">
              <a:spcBef>
                <a:spcPts val="0"/>
              </a:spcBef>
              <a:spcAft>
                <a:spcPts val="0"/>
              </a:spcAft>
              <a:buClr>
                <a:schemeClr val="lt2"/>
              </a:buClr>
              <a:buSzPts val="1200"/>
              <a:buFont typeface="Montserrat"/>
              <a:buNone/>
              <a:defRPr sz="1200"/>
            </a:lvl1pPr>
            <a:lvl2pPr lvl="1">
              <a:spcBef>
                <a:spcPts val="0"/>
              </a:spcBef>
              <a:spcAft>
                <a:spcPts val="0"/>
              </a:spcAft>
              <a:buClr>
                <a:schemeClr val="lt2"/>
              </a:buClr>
              <a:buSzPts val="1200"/>
              <a:buFont typeface="Montserrat"/>
              <a:buNone/>
              <a:defRPr sz="1200"/>
            </a:lvl2pPr>
            <a:lvl3pPr lvl="2">
              <a:spcBef>
                <a:spcPts val="0"/>
              </a:spcBef>
              <a:spcAft>
                <a:spcPts val="0"/>
              </a:spcAft>
              <a:buClr>
                <a:schemeClr val="lt2"/>
              </a:buClr>
              <a:buSzPts val="1200"/>
              <a:buFont typeface="Montserrat"/>
              <a:buNone/>
              <a:defRPr sz="1200"/>
            </a:lvl3pPr>
            <a:lvl4pPr lvl="3">
              <a:spcBef>
                <a:spcPts val="0"/>
              </a:spcBef>
              <a:spcAft>
                <a:spcPts val="0"/>
              </a:spcAft>
              <a:buClr>
                <a:schemeClr val="lt2"/>
              </a:buClr>
              <a:buSzPts val="1200"/>
              <a:buFont typeface="Montserrat"/>
              <a:buNone/>
              <a:defRPr sz="1200"/>
            </a:lvl4pPr>
            <a:lvl5pPr lvl="4">
              <a:spcBef>
                <a:spcPts val="0"/>
              </a:spcBef>
              <a:spcAft>
                <a:spcPts val="0"/>
              </a:spcAft>
              <a:buClr>
                <a:schemeClr val="lt2"/>
              </a:buClr>
              <a:buSzPts val="1200"/>
              <a:buFont typeface="Montserrat"/>
              <a:buNone/>
              <a:defRPr sz="1200"/>
            </a:lvl5pPr>
            <a:lvl6pPr lvl="5">
              <a:spcBef>
                <a:spcPts val="0"/>
              </a:spcBef>
              <a:spcAft>
                <a:spcPts val="0"/>
              </a:spcAft>
              <a:buClr>
                <a:schemeClr val="lt2"/>
              </a:buClr>
              <a:buSzPts val="1200"/>
              <a:buFont typeface="Montserrat"/>
              <a:buNone/>
              <a:defRPr sz="1200"/>
            </a:lvl6pPr>
            <a:lvl7pPr lvl="6">
              <a:spcBef>
                <a:spcPts val="0"/>
              </a:spcBef>
              <a:spcAft>
                <a:spcPts val="0"/>
              </a:spcAft>
              <a:buClr>
                <a:schemeClr val="lt2"/>
              </a:buClr>
              <a:buSzPts val="1200"/>
              <a:buFont typeface="Montserrat"/>
              <a:buNone/>
              <a:defRPr sz="1200"/>
            </a:lvl7pPr>
            <a:lvl8pPr lvl="7">
              <a:spcBef>
                <a:spcPts val="0"/>
              </a:spcBef>
              <a:spcAft>
                <a:spcPts val="0"/>
              </a:spcAft>
              <a:buClr>
                <a:schemeClr val="lt2"/>
              </a:buClr>
              <a:buSzPts val="1200"/>
              <a:buFont typeface="Montserrat"/>
              <a:buNone/>
              <a:defRPr sz="1200"/>
            </a:lvl8pPr>
            <a:lvl9pPr lvl="8">
              <a:spcBef>
                <a:spcPts val="0"/>
              </a:spcBef>
              <a:spcAft>
                <a:spcPts val="0"/>
              </a:spcAft>
              <a:buClr>
                <a:schemeClr val="lt2"/>
              </a:buClr>
              <a:buSzPts val="1200"/>
              <a:buFont typeface="Montserrat"/>
              <a:buNone/>
              <a:defRPr sz="1200"/>
            </a:lvl9pPr>
          </a:lstStyle>
          <a:p/>
        </p:txBody>
      </p:sp>
      <p:sp>
        <p:nvSpPr>
          <p:cNvPr id="276" name="Google Shape;276;p32"/>
          <p:cNvSpPr txBox="1"/>
          <p:nvPr>
            <p:ph idx="15" type="subTitle"/>
          </p:nvPr>
        </p:nvSpPr>
        <p:spPr>
          <a:xfrm>
            <a:off x="5343675" y="2977125"/>
            <a:ext cx="3544500" cy="184800"/>
          </a:xfrm>
          <a:prstGeom prst="rect">
            <a:avLst/>
          </a:prstGeom>
        </p:spPr>
        <p:txBody>
          <a:bodyPr anchorCtr="0" anchor="ctr" bIns="0" lIns="0" spcFirstLastPara="1" rIns="0" wrap="square" tIns="0">
            <a:noAutofit/>
          </a:bodyPr>
          <a:lstStyle>
            <a:lvl1pPr lvl="0" algn="l">
              <a:spcBef>
                <a:spcPts val="0"/>
              </a:spcBef>
              <a:spcAft>
                <a:spcPts val="0"/>
              </a:spcAft>
              <a:buClr>
                <a:schemeClr val="lt2"/>
              </a:buClr>
              <a:buSzPts val="1200"/>
              <a:buFont typeface="Montserrat"/>
              <a:buNone/>
              <a:defRPr sz="1200"/>
            </a:lvl1pPr>
            <a:lvl2pPr lvl="1">
              <a:spcBef>
                <a:spcPts val="0"/>
              </a:spcBef>
              <a:spcAft>
                <a:spcPts val="0"/>
              </a:spcAft>
              <a:buClr>
                <a:schemeClr val="lt2"/>
              </a:buClr>
              <a:buSzPts val="1200"/>
              <a:buFont typeface="Montserrat"/>
              <a:buNone/>
              <a:defRPr sz="1200"/>
            </a:lvl2pPr>
            <a:lvl3pPr lvl="2">
              <a:spcBef>
                <a:spcPts val="0"/>
              </a:spcBef>
              <a:spcAft>
                <a:spcPts val="0"/>
              </a:spcAft>
              <a:buClr>
                <a:schemeClr val="lt2"/>
              </a:buClr>
              <a:buSzPts val="1200"/>
              <a:buFont typeface="Montserrat"/>
              <a:buNone/>
              <a:defRPr sz="1200"/>
            </a:lvl3pPr>
            <a:lvl4pPr lvl="3">
              <a:spcBef>
                <a:spcPts val="0"/>
              </a:spcBef>
              <a:spcAft>
                <a:spcPts val="0"/>
              </a:spcAft>
              <a:buClr>
                <a:schemeClr val="lt2"/>
              </a:buClr>
              <a:buSzPts val="1200"/>
              <a:buFont typeface="Montserrat"/>
              <a:buNone/>
              <a:defRPr sz="1200"/>
            </a:lvl4pPr>
            <a:lvl5pPr lvl="4">
              <a:spcBef>
                <a:spcPts val="0"/>
              </a:spcBef>
              <a:spcAft>
                <a:spcPts val="0"/>
              </a:spcAft>
              <a:buClr>
                <a:schemeClr val="lt2"/>
              </a:buClr>
              <a:buSzPts val="1200"/>
              <a:buFont typeface="Montserrat"/>
              <a:buNone/>
              <a:defRPr sz="1200"/>
            </a:lvl5pPr>
            <a:lvl6pPr lvl="5">
              <a:spcBef>
                <a:spcPts val="0"/>
              </a:spcBef>
              <a:spcAft>
                <a:spcPts val="0"/>
              </a:spcAft>
              <a:buClr>
                <a:schemeClr val="lt2"/>
              </a:buClr>
              <a:buSzPts val="1200"/>
              <a:buFont typeface="Montserrat"/>
              <a:buNone/>
              <a:defRPr sz="1200"/>
            </a:lvl6pPr>
            <a:lvl7pPr lvl="6">
              <a:spcBef>
                <a:spcPts val="0"/>
              </a:spcBef>
              <a:spcAft>
                <a:spcPts val="0"/>
              </a:spcAft>
              <a:buClr>
                <a:schemeClr val="lt2"/>
              </a:buClr>
              <a:buSzPts val="1200"/>
              <a:buFont typeface="Montserrat"/>
              <a:buNone/>
              <a:defRPr sz="1200"/>
            </a:lvl7pPr>
            <a:lvl8pPr lvl="7">
              <a:spcBef>
                <a:spcPts val="0"/>
              </a:spcBef>
              <a:spcAft>
                <a:spcPts val="0"/>
              </a:spcAft>
              <a:buClr>
                <a:schemeClr val="lt2"/>
              </a:buClr>
              <a:buSzPts val="1200"/>
              <a:buFont typeface="Montserrat"/>
              <a:buNone/>
              <a:defRPr sz="1200"/>
            </a:lvl8pPr>
            <a:lvl9pPr lvl="8">
              <a:spcBef>
                <a:spcPts val="0"/>
              </a:spcBef>
              <a:spcAft>
                <a:spcPts val="0"/>
              </a:spcAft>
              <a:buClr>
                <a:schemeClr val="lt2"/>
              </a:buClr>
              <a:buSzPts val="1200"/>
              <a:buFont typeface="Montserrat"/>
              <a:buNone/>
              <a:defRPr sz="1200"/>
            </a:lvl9pPr>
          </a:lstStyle>
          <a:p/>
        </p:txBody>
      </p:sp>
      <p:sp>
        <p:nvSpPr>
          <p:cNvPr id="277" name="Google Shape;277;p32"/>
          <p:cNvSpPr txBox="1"/>
          <p:nvPr>
            <p:ph idx="16" type="subTitle"/>
          </p:nvPr>
        </p:nvSpPr>
        <p:spPr>
          <a:xfrm>
            <a:off x="5343675" y="3605000"/>
            <a:ext cx="3544500" cy="184800"/>
          </a:xfrm>
          <a:prstGeom prst="rect">
            <a:avLst/>
          </a:prstGeom>
        </p:spPr>
        <p:txBody>
          <a:bodyPr anchorCtr="0" anchor="ctr" bIns="0" lIns="0" spcFirstLastPara="1" rIns="0" wrap="square" tIns="0">
            <a:noAutofit/>
          </a:bodyPr>
          <a:lstStyle>
            <a:lvl1pPr lvl="0" algn="l">
              <a:spcBef>
                <a:spcPts val="0"/>
              </a:spcBef>
              <a:spcAft>
                <a:spcPts val="0"/>
              </a:spcAft>
              <a:buClr>
                <a:schemeClr val="lt2"/>
              </a:buClr>
              <a:buSzPts val="1200"/>
              <a:buFont typeface="Montserrat"/>
              <a:buNone/>
              <a:defRPr sz="1200"/>
            </a:lvl1pPr>
            <a:lvl2pPr lvl="1">
              <a:spcBef>
                <a:spcPts val="0"/>
              </a:spcBef>
              <a:spcAft>
                <a:spcPts val="0"/>
              </a:spcAft>
              <a:buClr>
                <a:schemeClr val="lt2"/>
              </a:buClr>
              <a:buSzPts val="1200"/>
              <a:buFont typeface="Montserrat"/>
              <a:buNone/>
              <a:defRPr sz="1200"/>
            </a:lvl2pPr>
            <a:lvl3pPr lvl="2">
              <a:spcBef>
                <a:spcPts val="0"/>
              </a:spcBef>
              <a:spcAft>
                <a:spcPts val="0"/>
              </a:spcAft>
              <a:buClr>
                <a:schemeClr val="lt2"/>
              </a:buClr>
              <a:buSzPts val="1200"/>
              <a:buFont typeface="Montserrat"/>
              <a:buNone/>
              <a:defRPr sz="1200"/>
            </a:lvl3pPr>
            <a:lvl4pPr lvl="3">
              <a:spcBef>
                <a:spcPts val="0"/>
              </a:spcBef>
              <a:spcAft>
                <a:spcPts val="0"/>
              </a:spcAft>
              <a:buClr>
                <a:schemeClr val="lt2"/>
              </a:buClr>
              <a:buSzPts val="1200"/>
              <a:buFont typeface="Montserrat"/>
              <a:buNone/>
              <a:defRPr sz="1200"/>
            </a:lvl4pPr>
            <a:lvl5pPr lvl="4">
              <a:spcBef>
                <a:spcPts val="0"/>
              </a:spcBef>
              <a:spcAft>
                <a:spcPts val="0"/>
              </a:spcAft>
              <a:buClr>
                <a:schemeClr val="lt2"/>
              </a:buClr>
              <a:buSzPts val="1200"/>
              <a:buFont typeface="Montserrat"/>
              <a:buNone/>
              <a:defRPr sz="1200"/>
            </a:lvl5pPr>
            <a:lvl6pPr lvl="5">
              <a:spcBef>
                <a:spcPts val="0"/>
              </a:spcBef>
              <a:spcAft>
                <a:spcPts val="0"/>
              </a:spcAft>
              <a:buClr>
                <a:schemeClr val="lt2"/>
              </a:buClr>
              <a:buSzPts val="1200"/>
              <a:buFont typeface="Montserrat"/>
              <a:buNone/>
              <a:defRPr sz="1200"/>
            </a:lvl6pPr>
            <a:lvl7pPr lvl="6">
              <a:spcBef>
                <a:spcPts val="0"/>
              </a:spcBef>
              <a:spcAft>
                <a:spcPts val="0"/>
              </a:spcAft>
              <a:buClr>
                <a:schemeClr val="lt2"/>
              </a:buClr>
              <a:buSzPts val="1200"/>
              <a:buFont typeface="Montserrat"/>
              <a:buNone/>
              <a:defRPr sz="1200"/>
            </a:lvl7pPr>
            <a:lvl8pPr lvl="7">
              <a:spcBef>
                <a:spcPts val="0"/>
              </a:spcBef>
              <a:spcAft>
                <a:spcPts val="0"/>
              </a:spcAft>
              <a:buClr>
                <a:schemeClr val="lt2"/>
              </a:buClr>
              <a:buSzPts val="1200"/>
              <a:buFont typeface="Montserrat"/>
              <a:buNone/>
              <a:defRPr sz="1200"/>
            </a:lvl8pPr>
            <a:lvl9pPr lvl="8">
              <a:spcBef>
                <a:spcPts val="0"/>
              </a:spcBef>
              <a:spcAft>
                <a:spcPts val="0"/>
              </a:spcAft>
              <a:buClr>
                <a:schemeClr val="lt2"/>
              </a:buClr>
              <a:buSzPts val="1200"/>
              <a:buFont typeface="Montserrat"/>
              <a:buNone/>
              <a:defRPr sz="1200"/>
            </a:lvl9pPr>
          </a:lstStyle>
          <a:p/>
        </p:txBody>
      </p:sp>
      <p:sp>
        <p:nvSpPr>
          <p:cNvPr id="278" name="Google Shape;278;p32"/>
          <p:cNvSpPr txBox="1"/>
          <p:nvPr>
            <p:ph idx="17" type="subTitle"/>
          </p:nvPr>
        </p:nvSpPr>
        <p:spPr>
          <a:xfrm>
            <a:off x="5343675" y="4232875"/>
            <a:ext cx="3544500" cy="184800"/>
          </a:xfrm>
          <a:prstGeom prst="rect">
            <a:avLst/>
          </a:prstGeom>
        </p:spPr>
        <p:txBody>
          <a:bodyPr anchorCtr="0" anchor="ctr" bIns="0" lIns="0" spcFirstLastPara="1" rIns="0" wrap="square" tIns="0">
            <a:noAutofit/>
          </a:bodyPr>
          <a:lstStyle>
            <a:lvl1pPr lvl="0" algn="l">
              <a:spcBef>
                <a:spcPts val="0"/>
              </a:spcBef>
              <a:spcAft>
                <a:spcPts val="0"/>
              </a:spcAft>
              <a:buClr>
                <a:schemeClr val="lt2"/>
              </a:buClr>
              <a:buSzPts val="1200"/>
              <a:buFont typeface="Montserrat"/>
              <a:buNone/>
              <a:defRPr sz="1200"/>
            </a:lvl1pPr>
            <a:lvl2pPr lvl="1">
              <a:spcBef>
                <a:spcPts val="0"/>
              </a:spcBef>
              <a:spcAft>
                <a:spcPts val="0"/>
              </a:spcAft>
              <a:buClr>
                <a:schemeClr val="lt2"/>
              </a:buClr>
              <a:buSzPts val="1200"/>
              <a:buFont typeface="Montserrat"/>
              <a:buNone/>
              <a:defRPr sz="1200"/>
            </a:lvl2pPr>
            <a:lvl3pPr lvl="2">
              <a:spcBef>
                <a:spcPts val="0"/>
              </a:spcBef>
              <a:spcAft>
                <a:spcPts val="0"/>
              </a:spcAft>
              <a:buClr>
                <a:schemeClr val="lt2"/>
              </a:buClr>
              <a:buSzPts val="1200"/>
              <a:buFont typeface="Montserrat"/>
              <a:buNone/>
              <a:defRPr sz="1200"/>
            </a:lvl3pPr>
            <a:lvl4pPr lvl="3">
              <a:spcBef>
                <a:spcPts val="0"/>
              </a:spcBef>
              <a:spcAft>
                <a:spcPts val="0"/>
              </a:spcAft>
              <a:buClr>
                <a:schemeClr val="lt2"/>
              </a:buClr>
              <a:buSzPts val="1200"/>
              <a:buFont typeface="Montserrat"/>
              <a:buNone/>
              <a:defRPr sz="1200"/>
            </a:lvl4pPr>
            <a:lvl5pPr lvl="4">
              <a:spcBef>
                <a:spcPts val="0"/>
              </a:spcBef>
              <a:spcAft>
                <a:spcPts val="0"/>
              </a:spcAft>
              <a:buClr>
                <a:schemeClr val="lt2"/>
              </a:buClr>
              <a:buSzPts val="1200"/>
              <a:buFont typeface="Montserrat"/>
              <a:buNone/>
              <a:defRPr sz="1200"/>
            </a:lvl5pPr>
            <a:lvl6pPr lvl="5">
              <a:spcBef>
                <a:spcPts val="0"/>
              </a:spcBef>
              <a:spcAft>
                <a:spcPts val="0"/>
              </a:spcAft>
              <a:buClr>
                <a:schemeClr val="lt2"/>
              </a:buClr>
              <a:buSzPts val="1200"/>
              <a:buFont typeface="Montserrat"/>
              <a:buNone/>
              <a:defRPr sz="1200"/>
            </a:lvl6pPr>
            <a:lvl7pPr lvl="6">
              <a:spcBef>
                <a:spcPts val="0"/>
              </a:spcBef>
              <a:spcAft>
                <a:spcPts val="0"/>
              </a:spcAft>
              <a:buClr>
                <a:schemeClr val="lt2"/>
              </a:buClr>
              <a:buSzPts val="1200"/>
              <a:buFont typeface="Montserrat"/>
              <a:buNone/>
              <a:defRPr sz="1200"/>
            </a:lvl7pPr>
            <a:lvl8pPr lvl="7">
              <a:spcBef>
                <a:spcPts val="0"/>
              </a:spcBef>
              <a:spcAft>
                <a:spcPts val="0"/>
              </a:spcAft>
              <a:buClr>
                <a:schemeClr val="lt2"/>
              </a:buClr>
              <a:buSzPts val="1200"/>
              <a:buFont typeface="Montserrat"/>
              <a:buNone/>
              <a:defRPr sz="1200"/>
            </a:lvl8pPr>
            <a:lvl9pPr lvl="8">
              <a:spcBef>
                <a:spcPts val="0"/>
              </a:spcBef>
              <a:spcAft>
                <a:spcPts val="0"/>
              </a:spcAft>
              <a:buClr>
                <a:schemeClr val="lt2"/>
              </a:buClr>
              <a:buSzPts val="1200"/>
              <a:buFont typeface="Montserrat"/>
              <a:buNone/>
              <a:defRPr sz="12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alt">
  <p:cSld name="BLANK_1_1_1_1_1_1_1_1_1_1_1_1_1_1_1_1_1_1_1">
    <p:spTree>
      <p:nvGrpSpPr>
        <p:cNvPr id="279" name="Shape 279"/>
        <p:cNvGrpSpPr/>
        <p:nvPr/>
      </p:nvGrpSpPr>
      <p:grpSpPr>
        <a:xfrm>
          <a:off x="0" y="0"/>
          <a:ext cx="0" cy="0"/>
          <a:chOff x="0" y="0"/>
          <a:chExt cx="0" cy="0"/>
        </a:xfrm>
      </p:grpSpPr>
      <p:sp>
        <p:nvSpPr>
          <p:cNvPr id="280" name="Google Shape;280;p33"/>
          <p:cNvSpPr txBox="1"/>
          <p:nvPr>
            <p:ph idx="1" type="body"/>
          </p:nvPr>
        </p:nvSpPr>
        <p:spPr>
          <a:xfrm>
            <a:off x="256025" y="4056350"/>
            <a:ext cx="2661300" cy="8310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281" name="Google Shape;281;p33"/>
          <p:cNvSpPr txBox="1"/>
          <p:nvPr>
            <p:ph idx="2" type="body"/>
          </p:nvPr>
        </p:nvSpPr>
        <p:spPr>
          <a:xfrm>
            <a:off x="3241424" y="4056350"/>
            <a:ext cx="2661300" cy="8310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282" name="Google Shape;282;p33"/>
          <p:cNvSpPr txBox="1"/>
          <p:nvPr>
            <p:ph idx="3" type="body"/>
          </p:nvPr>
        </p:nvSpPr>
        <p:spPr>
          <a:xfrm>
            <a:off x="6226798" y="4056350"/>
            <a:ext cx="2661300" cy="8310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283" name="Google Shape;283;p33"/>
          <p:cNvSpPr/>
          <p:nvPr>
            <p:ph idx="4" type="pic"/>
          </p:nvPr>
        </p:nvSpPr>
        <p:spPr>
          <a:xfrm>
            <a:off x="256025" y="1597425"/>
            <a:ext cx="2661300" cy="1966200"/>
          </a:xfrm>
          <a:prstGeom prst="rect">
            <a:avLst/>
          </a:prstGeom>
          <a:noFill/>
          <a:ln>
            <a:noFill/>
          </a:ln>
        </p:spPr>
      </p:sp>
      <p:sp>
        <p:nvSpPr>
          <p:cNvPr id="284" name="Google Shape;284;p33"/>
          <p:cNvSpPr/>
          <p:nvPr>
            <p:ph idx="5" type="pic"/>
          </p:nvPr>
        </p:nvSpPr>
        <p:spPr>
          <a:xfrm>
            <a:off x="3241425" y="1597425"/>
            <a:ext cx="2661300" cy="1966200"/>
          </a:xfrm>
          <a:prstGeom prst="rect">
            <a:avLst/>
          </a:prstGeom>
          <a:noFill/>
          <a:ln>
            <a:noFill/>
          </a:ln>
        </p:spPr>
      </p:sp>
      <p:sp>
        <p:nvSpPr>
          <p:cNvPr id="285" name="Google Shape;285;p33"/>
          <p:cNvSpPr/>
          <p:nvPr>
            <p:ph idx="6" type="pic"/>
          </p:nvPr>
        </p:nvSpPr>
        <p:spPr>
          <a:xfrm>
            <a:off x="6226825" y="1588650"/>
            <a:ext cx="2661300" cy="1966200"/>
          </a:xfrm>
          <a:prstGeom prst="rect">
            <a:avLst/>
          </a:prstGeom>
          <a:noFill/>
          <a:ln>
            <a:noFill/>
          </a:ln>
        </p:spPr>
      </p:sp>
      <p:sp>
        <p:nvSpPr>
          <p:cNvPr id="286" name="Google Shape;286;p33"/>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287" name="Google Shape;287;p33"/>
          <p:cNvSpPr txBox="1"/>
          <p:nvPr>
            <p:ph idx="7" type="subTitle"/>
          </p:nvPr>
        </p:nvSpPr>
        <p:spPr>
          <a:xfrm>
            <a:off x="256050" y="3765870"/>
            <a:ext cx="2661300" cy="164100"/>
          </a:xfrm>
          <a:prstGeom prst="rect">
            <a:avLst/>
          </a:prstGeom>
        </p:spPr>
        <p:txBody>
          <a:bodyPr anchorCtr="0" anchor="ctr" bIns="0" lIns="0" spcFirstLastPara="1" rIns="0" wrap="square" tIns="0">
            <a:noAutofit/>
          </a:bodyPr>
          <a:lstStyle>
            <a:lvl1pPr lvl="0" algn="l">
              <a:spcBef>
                <a:spcPts val="0"/>
              </a:spcBef>
              <a:spcAft>
                <a:spcPts val="0"/>
              </a:spcAft>
              <a:buClr>
                <a:schemeClr val="dk1"/>
              </a:buClr>
              <a:buSzPts val="1200"/>
              <a:buFont typeface="Montserrat"/>
              <a:buNone/>
              <a:defRPr sz="1200">
                <a:solidFill>
                  <a:schemeClr val="dk1"/>
                </a:solidFill>
              </a:defRPr>
            </a:lvl1pPr>
            <a:lvl2pPr lvl="1">
              <a:spcBef>
                <a:spcPts val="0"/>
              </a:spcBef>
              <a:spcAft>
                <a:spcPts val="0"/>
              </a:spcAft>
              <a:buClr>
                <a:schemeClr val="dk1"/>
              </a:buClr>
              <a:buSzPts val="1200"/>
              <a:buFont typeface="Montserrat"/>
              <a:buNone/>
              <a:defRPr sz="1200">
                <a:solidFill>
                  <a:schemeClr val="dk1"/>
                </a:solidFill>
              </a:defRPr>
            </a:lvl2pPr>
            <a:lvl3pPr lvl="2">
              <a:spcBef>
                <a:spcPts val="0"/>
              </a:spcBef>
              <a:spcAft>
                <a:spcPts val="0"/>
              </a:spcAft>
              <a:buClr>
                <a:schemeClr val="dk1"/>
              </a:buClr>
              <a:buSzPts val="1200"/>
              <a:buFont typeface="Montserrat"/>
              <a:buNone/>
              <a:defRPr sz="1200">
                <a:solidFill>
                  <a:schemeClr val="dk1"/>
                </a:solidFill>
              </a:defRPr>
            </a:lvl3pPr>
            <a:lvl4pPr lvl="3">
              <a:spcBef>
                <a:spcPts val="0"/>
              </a:spcBef>
              <a:spcAft>
                <a:spcPts val="0"/>
              </a:spcAft>
              <a:buClr>
                <a:schemeClr val="dk1"/>
              </a:buClr>
              <a:buSzPts val="1200"/>
              <a:buFont typeface="Montserrat"/>
              <a:buNone/>
              <a:defRPr sz="1200">
                <a:solidFill>
                  <a:schemeClr val="dk1"/>
                </a:solidFill>
              </a:defRPr>
            </a:lvl4pPr>
            <a:lvl5pPr lvl="4">
              <a:spcBef>
                <a:spcPts val="0"/>
              </a:spcBef>
              <a:spcAft>
                <a:spcPts val="0"/>
              </a:spcAft>
              <a:buClr>
                <a:schemeClr val="dk1"/>
              </a:buClr>
              <a:buSzPts val="1200"/>
              <a:buFont typeface="Montserrat"/>
              <a:buNone/>
              <a:defRPr sz="1200">
                <a:solidFill>
                  <a:schemeClr val="dk1"/>
                </a:solidFill>
              </a:defRPr>
            </a:lvl5pPr>
            <a:lvl6pPr lvl="5">
              <a:spcBef>
                <a:spcPts val="0"/>
              </a:spcBef>
              <a:spcAft>
                <a:spcPts val="0"/>
              </a:spcAft>
              <a:buClr>
                <a:schemeClr val="dk1"/>
              </a:buClr>
              <a:buSzPts val="1200"/>
              <a:buFont typeface="Montserrat"/>
              <a:buNone/>
              <a:defRPr sz="1200">
                <a:solidFill>
                  <a:schemeClr val="dk1"/>
                </a:solidFill>
              </a:defRPr>
            </a:lvl6pPr>
            <a:lvl7pPr lvl="6">
              <a:spcBef>
                <a:spcPts val="0"/>
              </a:spcBef>
              <a:spcAft>
                <a:spcPts val="0"/>
              </a:spcAft>
              <a:buClr>
                <a:schemeClr val="dk1"/>
              </a:buClr>
              <a:buSzPts val="1200"/>
              <a:buFont typeface="Montserrat"/>
              <a:buNone/>
              <a:defRPr sz="1200">
                <a:solidFill>
                  <a:schemeClr val="dk1"/>
                </a:solidFill>
              </a:defRPr>
            </a:lvl7pPr>
            <a:lvl8pPr lvl="7">
              <a:spcBef>
                <a:spcPts val="0"/>
              </a:spcBef>
              <a:spcAft>
                <a:spcPts val="0"/>
              </a:spcAft>
              <a:buClr>
                <a:schemeClr val="dk1"/>
              </a:buClr>
              <a:buSzPts val="1200"/>
              <a:buFont typeface="Montserrat"/>
              <a:buNone/>
              <a:defRPr sz="1200">
                <a:solidFill>
                  <a:schemeClr val="dk1"/>
                </a:solidFill>
              </a:defRPr>
            </a:lvl8pPr>
            <a:lvl9pPr lvl="8">
              <a:spcBef>
                <a:spcPts val="0"/>
              </a:spcBef>
              <a:spcAft>
                <a:spcPts val="0"/>
              </a:spcAft>
              <a:buClr>
                <a:schemeClr val="dk1"/>
              </a:buClr>
              <a:buSzPts val="1200"/>
              <a:buFont typeface="Montserrat"/>
              <a:buNone/>
              <a:defRPr sz="1200">
                <a:solidFill>
                  <a:schemeClr val="dk1"/>
                </a:solidFill>
              </a:defRPr>
            </a:lvl9pPr>
          </a:lstStyle>
          <a:p/>
        </p:txBody>
      </p:sp>
      <p:sp>
        <p:nvSpPr>
          <p:cNvPr id="288" name="Google Shape;288;p33"/>
          <p:cNvSpPr txBox="1"/>
          <p:nvPr>
            <p:ph idx="8" type="subTitle"/>
          </p:nvPr>
        </p:nvSpPr>
        <p:spPr>
          <a:xfrm>
            <a:off x="3241350" y="3765870"/>
            <a:ext cx="2661300" cy="164100"/>
          </a:xfrm>
          <a:prstGeom prst="rect">
            <a:avLst/>
          </a:prstGeom>
        </p:spPr>
        <p:txBody>
          <a:bodyPr anchorCtr="0" anchor="ctr" bIns="0" lIns="0" spcFirstLastPara="1" rIns="0" wrap="square" tIns="0">
            <a:noAutofit/>
          </a:bodyPr>
          <a:lstStyle>
            <a:lvl1pPr lvl="0" algn="l">
              <a:spcBef>
                <a:spcPts val="0"/>
              </a:spcBef>
              <a:spcAft>
                <a:spcPts val="0"/>
              </a:spcAft>
              <a:buClr>
                <a:schemeClr val="dk1"/>
              </a:buClr>
              <a:buSzPts val="1200"/>
              <a:buFont typeface="Montserrat"/>
              <a:buNone/>
              <a:defRPr sz="1200">
                <a:solidFill>
                  <a:schemeClr val="dk1"/>
                </a:solidFill>
              </a:defRPr>
            </a:lvl1pPr>
            <a:lvl2pPr lvl="1">
              <a:spcBef>
                <a:spcPts val="0"/>
              </a:spcBef>
              <a:spcAft>
                <a:spcPts val="0"/>
              </a:spcAft>
              <a:buClr>
                <a:schemeClr val="dk1"/>
              </a:buClr>
              <a:buSzPts val="1200"/>
              <a:buFont typeface="Montserrat"/>
              <a:buNone/>
              <a:defRPr sz="1200">
                <a:solidFill>
                  <a:schemeClr val="dk1"/>
                </a:solidFill>
              </a:defRPr>
            </a:lvl2pPr>
            <a:lvl3pPr lvl="2">
              <a:spcBef>
                <a:spcPts val="0"/>
              </a:spcBef>
              <a:spcAft>
                <a:spcPts val="0"/>
              </a:spcAft>
              <a:buClr>
                <a:schemeClr val="dk1"/>
              </a:buClr>
              <a:buSzPts val="1200"/>
              <a:buFont typeface="Montserrat"/>
              <a:buNone/>
              <a:defRPr sz="1200">
                <a:solidFill>
                  <a:schemeClr val="dk1"/>
                </a:solidFill>
              </a:defRPr>
            </a:lvl3pPr>
            <a:lvl4pPr lvl="3">
              <a:spcBef>
                <a:spcPts val="0"/>
              </a:spcBef>
              <a:spcAft>
                <a:spcPts val="0"/>
              </a:spcAft>
              <a:buClr>
                <a:schemeClr val="dk1"/>
              </a:buClr>
              <a:buSzPts val="1200"/>
              <a:buFont typeface="Montserrat"/>
              <a:buNone/>
              <a:defRPr sz="1200">
                <a:solidFill>
                  <a:schemeClr val="dk1"/>
                </a:solidFill>
              </a:defRPr>
            </a:lvl4pPr>
            <a:lvl5pPr lvl="4">
              <a:spcBef>
                <a:spcPts val="0"/>
              </a:spcBef>
              <a:spcAft>
                <a:spcPts val="0"/>
              </a:spcAft>
              <a:buClr>
                <a:schemeClr val="dk1"/>
              </a:buClr>
              <a:buSzPts val="1200"/>
              <a:buFont typeface="Montserrat"/>
              <a:buNone/>
              <a:defRPr sz="1200">
                <a:solidFill>
                  <a:schemeClr val="dk1"/>
                </a:solidFill>
              </a:defRPr>
            </a:lvl5pPr>
            <a:lvl6pPr lvl="5">
              <a:spcBef>
                <a:spcPts val="0"/>
              </a:spcBef>
              <a:spcAft>
                <a:spcPts val="0"/>
              </a:spcAft>
              <a:buClr>
                <a:schemeClr val="dk1"/>
              </a:buClr>
              <a:buSzPts val="1200"/>
              <a:buFont typeface="Montserrat"/>
              <a:buNone/>
              <a:defRPr sz="1200">
                <a:solidFill>
                  <a:schemeClr val="dk1"/>
                </a:solidFill>
              </a:defRPr>
            </a:lvl6pPr>
            <a:lvl7pPr lvl="6">
              <a:spcBef>
                <a:spcPts val="0"/>
              </a:spcBef>
              <a:spcAft>
                <a:spcPts val="0"/>
              </a:spcAft>
              <a:buClr>
                <a:schemeClr val="dk1"/>
              </a:buClr>
              <a:buSzPts val="1200"/>
              <a:buFont typeface="Montserrat"/>
              <a:buNone/>
              <a:defRPr sz="1200">
                <a:solidFill>
                  <a:schemeClr val="dk1"/>
                </a:solidFill>
              </a:defRPr>
            </a:lvl7pPr>
            <a:lvl8pPr lvl="7">
              <a:spcBef>
                <a:spcPts val="0"/>
              </a:spcBef>
              <a:spcAft>
                <a:spcPts val="0"/>
              </a:spcAft>
              <a:buClr>
                <a:schemeClr val="dk1"/>
              </a:buClr>
              <a:buSzPts val="1200"/>
              <a:buFont typeface="Montserrat"/>
              <a:buNone/>
              <a:defRPr sz="1200">
                <a:solidFill>
                  <a:schemeClr val="dk1"/>
                </a:solidFill>
              </a:defRPr>
            </a:lvl8pPr>
            <a:lvl9pPr lvl="8">
              <a:spcBef>
                <a:spcPts val="0"/>
              </a:spcBef>
              <a:spcAft>
                <a:spcPts val="0"/>
              </a:spcAft>
              <a:buClr>
                <a:schemeClr val="dk1"/>
              </a:buClr>
              <a:buSzPts val="1200"/>
              <a:buFont typeface="Montserrat"/>
              <a:buNone/>
              <a:defRPr sz="1200">
                <a:solidFill>
                  <a:schemeClr val="dk1"/>
                </a:solidFill>
              </a:defRPr>
            </a:lvl9pPr>
          </a:lstStyle>
          <a:p/>
        </p:txBody>
      </p:sp>
      <p:sp>
        <p:nvSpPr>
          <p:cNvPr id="289" name="Google Shape;289;p33"/>
          <p:cNvSpPr txBox="1"/>
          <p:nvPr>
            <p:ph idx="9" type="subTitle"/>
          </p:nvPr>
        </p:nvSpPr>
        <p:spPr>
          <a:xfrm>
            <a:off x="6226650" y="3765870"/>
            <a:ext cx="2661300" cy="164100"/>
          </a:xfrm>
          <a:prstGeom prst="rect">
            <a:avLst/>
          </a:prstGeom>
        </p:spPr>
        <p:txBody>
          <a:bodyPr anchorCtr="0" anchor="ctr" bIns="0" lIns="0" spcFirstLastPara="1" rIns="0" wrap="square" tIns="0">
            <a:noAutofit/>
          </a:bodyPr>
          <a:lstStyle>
            <a:lvl1pPr lvl="0" algn="l">
              <a:spcBef>
                <a:spcPts val="0"/>
              </a:spcBef>
              <a:spcAft>
                <a:spcPts val="0"/>
              </a:spcAft>
              <a:buClr>
                <a:schemeClr val="dk1"/>
              </a:buClr>
              <a:buSzPts val="1200"/>
              <a:buFont typeface="Montserrat"/>
              <a:buNone/>
              <a:defRPr sz="1200">
                <a:solidFill>
                  <a:schemeClr val="dk1"/>
                </a:solidFill>
              </a:defRPr>
            </a:lvl1pPr>
            <a:lvl2pPr lvl="1">
              <a:spcBef>
                <a:spcPts val="0"/>
              </a:spcBef>
              <a:spcAft>
                <a:spcPts val="0"/>
              </a:spcAft>
              <a:buClr>
                <a:schemeClr val="dk1"/>
              </a:buClr>
              <a:buSzPts val="1200"/>
              <a:buFont typeface="Montserrat"/>
              <a:buNone/>
              <a:defRPr sz="1200">
                <a:solidFill>
                  <a:schemeClr val="dk1"/>
                </a:solidFill>
              </a:defRPr>
            </a:lvl2pPr>
            <a:lvl3pPr lvl="2">
              <a:spcBef>
                <a:spcPts val="0"/>
              </a:spcBef>
              <a:spcAft>
                <a:spcPts val="0"/>
              </a:spcAft>
              <a:buClr>
                <a:schemeClr val="dk1"/>
              </a:buClr>
              <a:buSzPts val="1200"/>
              <a:buFont typeface="Montserrat"/>
              <a:buNone/>
              <a:defRPr sz="1200">
                <a:solidFill>
                  <a:schemeClr val="dk1"/>
                </a:solidFill>
              </a:defRPr>
            </a:lvl3pPr>
            <a:lvl4pPr lvl="3">
              <a:spcBef>
                <a:spcPts val="0"/>
              </a:spcBef>
              <a:spcAft>
                <a:spcPts val="0"/>
              </a:spcAft>
              <a:buClr>
                <a:schemeClr val="dk1"/>
              </a:buClr>
              <a:buSzPts val="1200"/>
              <a:buFont typeface="Montserrat"/>
              <a:buNone/>
              <a:defRPr sz="1200">
                <a:solidFill>
                  <a:schemeClr val="dk1"/>
                </a:solidFill>
              </a:defRPr>
            </a:lvl4pPr>
            <a:lvl5pPr lvl="4">
              <a:spcBef>
                <a:spcPts val="0"/>
              </a:spcBef>
              <a:spcAft>
                <a:spcPts val="0"/>
              </a:spcAft>
              <a:buClr>
                <a:schemeClr val="dk1"/>
              </a:buClr>
              <a:buSzPts val="1200"/>
              <a:buFont typeface="Montserrat"/>
              <a:buNone/>
              <a:defRPr sz="1200">
                <a:solidFill>
                  <a:schemeClr val="dk1"/>
                </a:solidFill>
              </a:defRPr>
            </a:lvl5pPr>
            <a:lvl6pPr lvl="5">
              <a:spcBef>
                <a:spcPts val="0"/>
              </a:spcBef>
              <a:spcAft>
                <a:spcPts val="0"/>
              </a:spcAft>
              <a:buClr>
                <a:schemeClr val="dk1"/>
              </a:buClr>
              <a:buSzPts val="1200"/>
              <a:buFont typeface="Montserrat"/>
              <a:buNone/>
              <a:defRPr sz="1200">
                <a:solidFill>
                  <a:schemeClr val="dk1"/>
                </a:solidFill>
              </a:defRPr>
            </a:lvl6pPr>
            <a:lvl7pPr lvl="6">
              <a:spcBef>
                <a:spcPts val="0"/>
              </a:spcBef>
              <a:spcAft>
                <a:spcPts val="0"/>
              </a:spcAft>
              <a:buClr>
                <a:schemeClr val="dk1"/>
              </a:buClr>
              <a:buSzPts val="1200"/>
              <a:buFont typeface="Montserrat"/>
              <a:buNone/>
              <a:defRPr sz="1200">
                <a:solidFill>
                  <a:schemeClr val="dk1"/>
                </a:solidFill>
              </a:defRPr>
            </a:lvl7pPr>
            <a:lvl8pPr lvl="7">
              <a:spcBef>
                <a:spcPts val="0"/>
              </a:spcBef>
              <a:spcAft>
                <a:spcPts val="0"/>
              </a:spcAft>
              <a:buClr>
                <a:schemeClr val="dk1"/>
              </a:buClr>
              <a:buSzPts val="1200"/>
              <a:buFont typeface="Montserrat"/>
              <a:buNone/>
              <a:defRPr sz="1200">
                <a:solidFill>
                  <a:schemeClr val="dk1"/>
                </a:solidFill>
              </a:defRPr>
            </a:lvl8pPr>
            <a:lvl9pPr lvl="8">
              <a:spcBef>
                <a:spcPts val="0"/>
              </a:spcBef>
              <a:spcAft>
                <a:spcPts val="0"/>
              </a:spcAft>
              <a:buClr>
                <a:schemeClr val="dk1"/>
              </a:buClr>
              <a:buSzPts val="1200"/>
              <a:buFont typeface="Montserrat"/>
              <a:buNone/>
              <a:defRPr sz="1200">
                <a:solidFill>
                  <a:schemeClr val="dk1"/>
                </a:solidFill>
              </a:defRPr>
            </a:lvl9pPr>
          </a:lstStyle>
          <a:p/>
        </p:txBody>
      </p:sp>
      <p:sp>
        <p:nvSpPr>
          <p:cNvPr id="290" name="Google Shape;290;p33"/>
          <p:cNvSpPr txBox="1"/>
          <p:nvPr>
            <p:ph idx="13"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storyboards">
  <p:cSld name="BLANK_1_1_1_1_1_1_1_1_1_1_1_1_1_1_1_1_1_1_1_2">
    <p:spTree>
      <p:nvGrpSpPr>
        <p:cNvPr id="291" name="Shape 291"/>
        <p:cNvGrpSpPr/>
        <p:nvPr/>
      </p:nvGrpSpPr>
      <p:grpSpPr>
        <a:xfrm>
          <a:off x="0" y="0"/>
          <a:ext cx="0" cy="0"/>
          <a:chOff x="0" y="0"/>
          <a:chExt cx="0" cy="0"/>
        </a:xfrm>
      </p:grpSpPr>
      <p:sp>
        <p:nvSpPr>
          <p:cNvPr id="292" name="Google Shape;292;p34"/>
          <p:cNvSpPr/>
          <p:nvPr>
            <p:ph idx="2" type="pic"/>
          </p:nvPr>
        </p:nvSpPr>
        <p:spPr>
          <a:xfrm>
            <a:off x="2725025" y="1596075"/>
            <a:ext cx="1498500" cy="1498500"/>
          </a:xfrm>
          <a:prstGeom prst="rect">
            <a:avLst/>
          </a:prstGeom>
          <a:noFill/>
          <a:ln>
            <a:noFill/>
          </a:ln>
        </p:spPr>
      </p:sp>
      <p:sp>
        <p:nvSpPr>
          <p:cNvPr id="293" name="Google Shape;293;p34"/>
          <p:cNvSpPr/>
          <p:nvPr>
            <p:ph idx="3" type="pic"/>
          </p:nvPr>
        </p:nvSpPr>
        <p:spPr>
          <a:xfrm>
            <a:off x="7115925" y="1596075"/>
            <a:ext cx="1498500" cy="1498500"/>
          </a:xfrm>
          <a:prstGeom prst="rect">
            <a:avLst/>
          </a:prstGeom>
          <a:noFill/>
          <a:ln>
            <a:noFill/>
          </a:ln>
        </p:spPr>
      </p:sp>
      <p:sp>
        <p:nvSpPr>
          <p:cNvPr id="294" name="Google Shape;294;p34"/>
          <p:cNvSpPr/>
          <p:nvPr>
            <p:ph idx="4" type="pic"/>
          </p:nvPr>
        </p:nvSpPr>
        <p:spPr>
          <a:xfrm>
            <a:off x="4920475" y="1596075"/>
            <a:ext cx="1498500" cy="1498500"/>
          </a:xfrm>
          <a:prstGeom prst="ellipse">
            <a:avLst/>
          </a:prstGeom>
          <a:noFill/>
          <a:ln>
            <a:noFill/>
          </a:ln>
        </p:spPr>
      </p:sp>
      <p:sp>
        <p:nvSpPr>
          <p:cNvPr id="295" name="Google Shape;295;p34"/>
          <p:cNvSpPr/>
          <p:nvPr>
            <p:ph idx="5" type="pic"/>
          </p:nvPr>
        </p:nvSpPr>
        <p:spPr>
          <a:xfrm>
            <a:off x="529575" y="1596075"/>
            <a:ext cx="1498500" cy="1498500"/>
          </a:xfrm>
          <a:prstGeom prst="ellipse">
            <a:avLst/>
          </a:prstGeom>
          <a:noFill/>
          <a:ln>
            <a:noFill/>
          </a:ln>
        </p:spPr>
      </p:sp>
      <p:sp>
        <p:nvSpPr>
          <p:cNvPr id="296" name="Google Shape;296;p34"/>
          <p:cNvSpPr txBox="1"/>
          <p:nvPr>
            <p:ph type="title"/>
          </p:nvPr>
        </p:nvSpPr>
        <p:spPr>
          <a:xfrm>
            <a:off x="529575" y="3352550"/>
            <a:ext cx="1498500" cy="189600"/>
          </a:xfrm>
          <a:prstGeom prst="rect">
            <a:avLst/>
          </a:prstGeom>
        </p:spPr>
        <p:txBody>
          <a:bodyPr anchorCtr="0" anchor="t" bIns="0" lIns="0" spcFirstLastPara="1" rIns="0" wrap="square" tIns="0">
            <a:noAutofit/>
          </a:bodyPr>
          <a:lstStyle>
            <a:lvl1pPr lvl="0" algn="ctr">
              <a:spcBef>
                <a:spcPts val="0"/>
              </a:spcBef>
              <a:spcAft>
                <a:spcPts val="0"/>
              </a:spcAft>
              <a:buNone/>
              <a:defRPr sz="1200">
                <a:latin typeface="Montserrat"/>
                <a:ea typeface="Montserrat"/>
                <a:cs typeface="Montserrat"/>
                <a:sym typeface="Montserrat"/>
              </a:defRPr>
            </a:lvl1pPr>
            <a:lvl2pPr lvl="1" algn="ctr">
              <a:spcBef>
                <a:spcPts val="0"/>
              </a:spcBef>
              <a:spcAft>
                <a:spcPts val="0"/>
              </a:spcAft>
              <a:buNone/>
              <a:defRPr sz="1200">
                <a:latin typeface="Montserrat"/>
                <a:ea typeface="Montserrat"/>
                <a:cs typeface="Montserrat"/>
                <a:sym typeface="Montserrat"/>
              </a:defRPr>
            </a:lvl2pPr>
            <a:lvl3pPr lvl="2" algn="ctr">
              <a:spcBef>
                <a:spcPts val="0"/>
              </a:spcBef>
              <a:spcAft>
                <a:spcPts val="0"/>
              </a:spcAft>
              <a:buNone/>
              <a:defRPr sz="1200">
                <a:latin typeface="Montserrat"/>
                <a:ea typeface="Montserrat"/>
                <a:cs typeface="Montserrat"/>
                <a:sym typeface="Montserrat"/>
              </a:defRPr>
            </a:lvl3pPr>
            <a:lvl4pPr lvl="3" algn="ctr">
              <a:spcBef>
                <a:spcPts val="0"/>
              </a:spcBef>
              <a:spcAft>
                <a:spcPts val="0"/>
              </a:spcAft>
              <a:buNone/>
              <a:defRPr sz="1200">
                <a:latin typeface="Montserrat"/>
                <a:ea typeface="Montserrat"/>
                <a:cs typeface="Montserrat"/>
                <a:sym typeface="Montserrat"/>
              </a:defRPr>
            </a:lvl4pPr>
            <a:lvl5pPr lvl="4" algn="ctr">
              <a:spcBef>
                <a:spcPts val="0"/>
              </a:spcBef>
              <a:spcAft>
                <a:spcPts val="0"/>
              </a:spcAft>
              <a:buNone/>
              <a:defRPr sz="1200">
                <a:latin typeface="Montserrat"/>
                <a:ea typeface="Montserrat"/>
                <a:cs typeface="Montserrat"/>
                <a:sym typeface="Montserrat"/>
              </a:defRPr>
            </a:lvl5pPr>
            <a:lvl6pPr lvl="5" algn="ctr">
              <a:spcBef>
                <a:spcPts val="0"/>
              </a:spcBef>
              <a:spcAft>
                <a:spcPts val="0"/>
              </a:spcAft>
              <a:buNone/>
              <a:defRPr sz="1200">
                <a:latin typeface="Montserrat"/>
                <a:ea typeface="Montserrat"/>
                <a:cs typeface="Montserrat"/>
                <a:sym typeface="Montserrat"/>
              </a:defRPr>
            </a:lvl6pPr>
            <a:lvl7pPr lvl="6" algn="ctr">
              <a:spcBef>
                <a:spcPts val="0"/>
              </a:spcBef>
              <a:spcAft>
                <a:spcPts val="0"/>
              </a:spcAft>
              <a:buNone/>
              <a:defRPr sz="1200">
                <a:latin typeface="Montserrat"/>
                <a:ea typeface="Montserrat"/>
                <a:cs typeface="Montserrat"/>
                <a:sym typeface="Montserrat"/>
              </a:defRPr>
            </a:lvl7pPr>
            <a:lvl8pPr lvl="7" algn="ctr">
              <a:spcBef>
                <a:spcPts val="0"/>
              </a:spcBef>
              <a:spcAft>
                <a:spcPts val="0"/>
              </a:spcAft>
              <a:buNone/>
              <a:defRPr sz="1200">
                <a:latin typeface="Montserrat"/>
                <a:ea typeface="Montserrat"/>
                <a:cs typeface="Montserrat"/>
                <a:sym typeface="Montserrat"/>
              </a:defRPr>
            </a:lvl8pPr>
            <a:lvl9pPr lvl="8" algn="ctr">
              <a:spcBef>
                <a:spcPts val="0"/>
              </a:spcBef>
              <a:spcAft>
                <a:spcPts val="0"/>
              </a:spcAft>
              <a:buNone/>
              <a:defRPr sz="1200">
                <a:latin typeface="Montserrat"/>
                <a:ea typeface="Montserrat"/>
                <a:cs typeface="Montserrat"/>
                <a:sym typeface="Montserrat"/>
              </a:defRPr>
            </a:lvl9pPr>
          </a:lstStyle>
          <a:p/>
        </p:txBody>
      </p:sp>
      <p:sp>
        <p:nvSpPr>
          <p:cNvPr id="297" name="Google Shape;297;p34"/>
          <p:cNvSpPr txBox="1"/>
          <p:nvPr>
            <p:ph idx="6"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298" name="Google Shape;298;p34"/>
          <p:cNvSpPr txBox="1"/>
          <p:nvPr>
            <p:ph idx="7" type="title"/>
          </p:nvPr>
        </p:nvSpPr>
        <p:spPr>
          <a:xfrm>
            <a:off x="529575" y="3582694"/>
            <a:ext cx="1498500" cy="189600"/>
          </a:xfrm>
          <a:prstGeom prst="rect">
            <a:avLst/>
          </a:prstGeom>
        </p:spPr>
        <p:txBody>
          <a:bodyPr anchorCtr="0" anchor="t" bIns="0" lIns="0" spcFirstLastPara="1" rIns="0" wrap="square" tIns="0">
            <a:spAutoFit/>
          </a:bodyPr>
          <a:lstStyle>
            <a:lvl1pPr lvl="0" algn="ctr">
              <a:spcBef>
                <a:spcPts val="0"/>
              </a:spcBef>
              <a:spcAft>
                <a:spcPts val="0"/>
              </a:spcAft>
              <a:buNone/>
              <a:defRPr sz="1000">
                <a:solidFill>
                  <a:schemeClr val="lt2"/>
                </a:solidFill>
              </a:defRPr>
            </a:lvl1pPr>
            <a:lvl2pPr lvl="1">
              <a:lnSpc>
                <a:spcPct val="115000"/>
              </a:lnSpc>
              <a:spcBef>
                <a:spcPts val="0"/>
              </a:spcBef>
              <a:spcAft>
                <a:spcPts val="0"/>
              </a:spcAft>
              <a:buNone/>
              <a:defRPr sz="1000"/>
            </a:lvl2pPr>
            <a:lvl3pPr lvl="2">
              <a:lnSpc>
                <a:spcPct val="115000"/>
              </a:lnSpc>
              <a:spcBef>
                <a:spcPts val="0"/>
              </a:spcBef>
              <a:spcAft>
                <a:spcPts val="0"/>
              </a:spcAft>
              <a:buNone/>
              <a:defRPr sz="1000"/>
            </a:lvl3pPr>
            <a:lvl4pPr lvl="3">
              <a:lnSpc>
                <a:spcPct val="115000"/>
              </a:lnSpc>
              <a:spcBef>
                <a:spcPts val="0"/>
              </a:spcBef>
              <a:spcAft>
                <a:spcPts val="0"/>
              </a:spcAft>
              <a:buNone/>
              <a:defRPr sz="1000"/>
            </a:lvl4pPr>
            <a:lvl5pPr lvl="4">
              <a:lnSpc>
                <a:spcPct val="115000"/>
              </a:lnSpc>
              <a:spcBef>
                <a:spcPts val="0"/>
              </a:spcBef>
              <a:spcAft>
                <a:spcPts val="0"/>
              </a:spcAft>
              <a:buNone/>
              <a:defRPr sz="1000"/>
            </a:lvl5pPr>
            <a:lvl6pPr lvl="5">
              <a:lnSpc>
                <a:spcPct val="115000"/>
              </a:lnSpc>
              <a:spcBef>
                <a:spcPts val="0"/>
              </a:spcBef>
              <a:spcAft>
                <a:spcPts val="0"/>
              </a:spcAft>
              <a:buNone/>
              <a:defRPr sz="1000"/>
            </a:lvl6pPr>
            <a:lvl7pPr lvl="6">
              <a:lnSpc>
                <a:spcPct val="115000"/>
              </a:lnSpc>
              <a:spcBef>
                <a:spcPts val="0"/>
              </a:spcBef>
              <a:spcAft>
                <a:spcPts val="0"/>
              </a:spcAft>
              <a:buNone/>
              <a:defRPr sz="1000"/>
            </a:lvl7pPr>
            <a:lvl8pPr lvl="7">
              <a:lnSpc>
                <a:spcPct val="115000"/>
              </a:lnSpc>
              <a:spcBef>
                <a:spcPts val="0"/>
              </a:spcBef>
              <a:spcAft>
                <a:spcPts val="0"/>
              </a:spcAft>
              <a:buNone/>
              <a:defRPr sz="1000"/>
            </a:lvl8pPr>
            <a:lvl9pPr lvl="8">
              <a:lnSpc>
                <a:spcPct val="115000"/>
              </a:lnSpc>
              <a:spcBef>
                <a:spcPts val="0"/>
              </a:spcBef>
              <a:spcAft>
                <a:spcPts val="0"/>
              </a:spcAft>
              <a:buNone/>
              <a:defRPr sz="1000"/>
            </a:lvl9pPr>
          </a:lstStyle>
          <a:p/>
        </p:txBody>
      </p:sp>
      <p:sp>
        <p:nvSpPr>
          <p:cNvPr id="299" name="Google Shape;299;p34"/>
          <p:cNvSpPr txBox="1"/>
          <p:nvPr>
            <p:ph idx="8" type="title"/>
          </p:nvPr>
        </p:nvSpPr>
        <p:spPr>
          <a:xfrm>
            <a:off x="2725025" y="3352550"/>
            <a:ext cx="1498500" cy="189600"/>
          </a:xfrm>
          <a:prstGeom prst="rect">
            <a:avLst/>
          </a:prstGeom>
        </p:spPr>
        <p:txBody>
          <a:bodyPr anchorCtr="0" anchor="t" bIns="0" lIns="0" spcFirstLastPara="1" rIns="0" wrap="square" tIns="0">
            <a:noAutofit/>
          </a:bodyPr>
          <a:lstStyle>
            <a:lvl1pPr lvl="0" algn="ctr">
              <a:spcBef>
                <a:spcPts val="0"/>
              </a:spcBef>
              <a:spcAft>
                <a:spcPts val="0"/>
              </a:spcAft>
              <a:buNone/>
              <a:defRPr sz="1200">
                <a:latin typeface="Montserrat"/>
                <a:ea typeface="Montserrat"/>
                <a:cs typeface="Montserrat"/>
                <a:sym typeface="Montserrat"/>
              </a:defRPr>
            </a:lvl1pPr>
            <a:lvl2pPr lvl="1" algn="ctr">
              <a:spcBef>
                <a:spcPts val="0"/>
              </a:spcBef>
              <a:spcAft>
                <a:spcPts val="0"/>
              </a:spcAft>
              <a:buNone/>
              <a:defRPr sz="1200">
                <a:latin typeface="Montserrat"/>
                <a:ea typeface="Montserrat"/>
                <a:cs typeface="Montserrat"/>
                <a:sym typeface="Montserrat"/>
              </a:defRPr>
            </a:lvl2pPr>
            <a:lvl3pPr lvl="2" algn="ctr">
              <a:spcBef>
                <a:spcPts val="0"/>
              </a:spcBef>
              <a:spcAft>
                <a:spcPts val="0"/>
              </a:spcAft>
              <a:buNone/>
              <a:defRPr sz="1200">
                <a:latin typeface="Montserrat"/>
                <a:ea typeface="Montserrat"/>
                <a:cs typeface="Montserrat"/>
                <a:sym typeface="Montserrat"/>
              </a:defRPr>
            </a:lvl3pPr>
            <a:lvl4pPr lvl="3" algn="ctr">
              <a:spcBef>
                <a:spcPts val="0"/>
              </a:spcBef>
              <a:spcAft>
                <a:spcPts val="0"/>
              </a:spcAft>
              <a:buNone/>
              <a:defRPr sz="1200">
                <a:latin typeface="Montserrat"/>
                <a:ea typeface="Montserrat"/>
                <a:cs typeface="Montserrat"/>
                <a:sym typeface="Montserrat"/>
              </a:defRPr>
            </a:lvl4pPr>
            <a:lvl5pPr lvl="4" algn="ctr">
              <a:spcBef>
                <a:spcPts val="0"/>
              </a:spcBef>
              <a:spcAft>
                <a:spcPts val="0"/>
              </a:spcAft>
              <a:buNone/>
              <a:defRPr sz="1200">
                <a:latin typeface="Montserrat"/>
                <a:ea typeface="Montserrat"/>
                <a:cs typeface="Montserrat"/>
                <a:sym typeface="Montserrat"/>
              </a:defRPr>
            </a:lvl5pPr>
            <a:lvl6pPr lvl="5" algn="ctr">
              <a:spcBef>
                <a:spcPts val="0"/>
              </a:spcBef>
              <a:spcAft>
                <a:spcPts val="0"/>
              </a:spcAft>
              <a:buNone/>
              <a:defRPr sz="1200">
                <a:latin typeface="Montserrat"/>
                <a:ea typeface="Montserrat"/>
                <a:cs typeface="Montserrat"/>
                <a:sym typeface="Montserrat"/>
              </a:defRPr>
            </a:lvl6pPr>
            <a:lvl7pPr lvl="6" algn="ctr">
              <a:spcBef>
                <a:spcPts val="0"/>
              </a:spcBef>
              <a:spcAft>
                <a:spcPts val="0"/>
              </a:spcAft>
              <a:buNone/>
              <a:defRPr sz="1200">
                <a:latin typeface="Montserrat"/>
                <a:ea typeface="Montserrat"/>
                <a:cs typeface="Montserrat"/>
                <a:sym typeface="Montserrat"/>
              </a:defRPr>
            </a:lvl7pPr>
            <a:lvl8pPr lvl="7" algn="ctr">
              <a:spcBef>
                <a:spcPts val="0"/>
              </a:spcBef>
              <a:spcAft>
                <a:spcPts val="0"/>
              </a:spcAft>
              <a:buNone/>
              <a:defRPr sz="1200">
                <a:latin typeface="Montserrat"/>
                <a:ea typeface="Montserrat"/>
                <a:cs typeface="Montserrat"/>
                <a:sym typeface="Montserrat"/>
              </a:defRPr>
            </a:lvl8pPr>
            <a:lvl9pPr lvl="8" algn="ctr">
              <a:spcBef>
                <a:spcPts val="0"/>
              </a:spcBef>
              <a:spcAft>
                <a:spcPts val="0"/>
              </a:spcAft>
              <a:buNone/>
              <a:defRPr sz="1200">
                <a:latin typeface="Montserrat"/>
                <a:ea typeface="Montserrat"/>
                <a:cs typeface="Montserrat"/>
                <a:sym typeface="Montserrat"/>
              </a:defRPr>
            </a:lvl9pPr>
          </a:lstStyle>
          <a:p/>
        </p:txBody>
      </p:sp>
      <p:sp>
        <p:nvSpPr>
          <p:cNvPr id="300" name="Google Shape;300;p34"/>
          <p:cNvSpPr txBox="1"/>
          <p:nvPr>
            <p:ph idx="9" type="title"/>
          </p:nvPr>
        </p:nvSpPr>
        <p:spPr>
          <a:xfrm>
            <a:off x="2725025" y="3582694"/>
            <a:ext cx="1498500" cy="189600"/>
          </a:xfrm>
          <a:prstGeom prst="rect">
            <a:avLst/>
          </a:prstGeom>
        </p:spPr>
        <p:txBody>
          <a:bodyPr anchorCtr="0" anchor="t" bIns="0" lIns="0" spcFirstLastPara="1" rIns="0" wrap="square" tIns="0">
            <a:spAutoFit/>
          </a:bodyPr>
          <a:lstStyle>
            <a:lvl1pPr lvl="0" algn="ctr">
              <a:spcBef>
                <a:spcPts val="0"/>
              </a:spcBef>
              <a:spcAft>
                <a:spcPts val="0"/>
              </a:spcAft>
              <a:buNone/>
              <a:defRPr sz="1000">
                <a:solidFill>
                  <a:schemeClr val="lt2"/>
                </a:solidFill>
              </a:defRPr>
            </a:lvl1pPr>
            <a:lvl2pPr lvl="1">
              <a:lnSpc>
                <a:spcPct val="115000"/>
              </a:lnSpc>
              <a:spcBef>
                <a:spcPts val="0"/>
              </a:spcBef>
              <a:spcAft>
                <a:spcPts val="0"/>
              </a:spcAft>
              <a:buNone/>
              <a:defRPr sz="1000"/>
            </a:lvl2pPr>
            <a:lvl3pPr lvl="2">
              <a:lnSpc>
                <a:spcPct val="115000"/>
              </a:lnSpc>
              <a:spcBef>
                <a:spcPts val="0"/>
              </a:spcBef>
              <a:spcAft>
                <a:spcPts val="0"/>
              </a:spcAft>
              <a:buNone/>
              <a:defRPr sz="1000"/>
            </a:lvl3pPr>
            <a:lvl4pPr lvl="3">
              <a:lnSpc>
                <a:spcPct val="115000"/>
              </a:lnSpc>
              <a:spcBef>
                <a:spcPts val="0"/>
              </a:spcBef>
              <a:spcAft>
                <a:spcPts val="0"/>
              </a:spcAft>
              <a:buNone/>
              <a:defRPr sz="1000"/>
            </a:lvl4pPr>
            <a:lvl5pPr lvl="4">
              <a:lnSpc>
                <a:spcPct val="115000"/>
              </a:lnSpc>
              <a:spcBef>
                <a:spcPts val="0"/>
              </a:spcBef>
              <a:spcAft>
                <a:spcPts val="0"/>
              </a:spcAft>
              <a:buNone/>
              <a:defRPr sz="1000"/>
            </a:lvl5pPr>
            <a:lvl6pPr lvl="5">
              <a:lnSpc>
                <a:spcPct val="115000"/>
              </a:lnSpc>
              <a:spcBef>
                <a:spcPts val="0"/>
              </a:spcBef>
              <a:spcAft>
                <a:spcPts val="0"/>
              </a:spcAft>
              <a:buNone/>
              <a:defRPr sz="1000"/>
            </a:lvl6pPr>
            <a:lvl7pPr lvl="6">
              <a:lnSpc>
                <a:spcPct val="115000"/>
              </a:lnSpc>
              <a:spcBef>
                <a:spcPts val="0"/>
              </a:spcBef>
              <a:spcAft>
                <a:spcPts val="0"/>
              </a:spcAft>
              <a:buNone/>
              <a:defRPr sz="1000"/>
            </a:lvl7pPr>
            <a:lvl8pPr lvl="7">
              <a:lnSpc>
                <a:spcPct val="115000"/>
              </a:lnSpc>
              <a:spcBef>
                <a:spcPts val="0"/>
              </a:spcBef>
              <a:spcAft>
                <a:spcPts val="0"/>
              </a:spcAft>
              <a:buNone/>
              <a:defRPr sz="1000"/>
            </a:lvl8pPr>
            <a:lvl9pPr lvl="8">
              <a:lnSpc>
                <a:spcPct val="115000"/>
              </a:lnSpc>
              <a:spcBef>
                <a:spcPts val="0"/>
              </a:spcBef>
              <a:spcAft>
                <a:spcPts val="0"/>
              </a:spcAft>
              <a:buNone/>
              <a:defRPr sz="1000"/>
            </a:lvl9pPr>
          </a:lstStyle>
          <a:p/>
        </p:txBody>
      </p:sp>
      <p:sp>
        <p:nvSpPr>
          <p:cNvPr id="301" name="Google Shape;301;p34"/>
          <p:cNvSpPr txBox="1"/>
          <p:nvPr>
            <p:ph idx="13" type="title"/>
          </p:nvPr>
        </p:nvSpPr>
        <p:spPr>
          <a:xfrm>
            <a:off x="4920475" y="3352550"/>
            <a:ext cx="1498500" cy="1896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1200">
                <a:latin typeface="Montserrat"/>
                <a:ea typeface="Montserrat"/>
                <a:cs typeface="Montserrat"/>
                <a:sym typeface="Montserrat"/>
              </a:defRPr>
            </a:lvl1pPr>
            <a:lvl2pPr lvl="1" algn="ctr">
              <a:spcBef>
                <a:spcPts val="0"/>
              </a:spcBef>
              <a:spcAft>
                <a:spcPts val="0"/>
              </a:spcAft>
              <a:buNone/>
              <a:defRPr sz="1200">
                <a:latin typeface="Montserrat"/>
                <a:ea typeface="Montserrat"/>
                <a:cs typeface="Montserrat"/>
                <a:sym typeface="Montserrat"/>
              </a:defRPr>
            </a:lvl2pPr>
            <a:lvl3pPr lvl="2" algn="ctr">
              <a:spcBef>
                <a:spcPts val="0"/>
              </a:spcBef>
              <a:spcAft>
                <a:spcPts val="0"/>
              </a:spcAft>
              <a:buNone/>
              <a:defRPr sz="1200">
                <a:latin typeface="Montserrat"/>
                <a:ea typeface="Montserrat"/>
                <a:cs typeface="Montserrat"/>
                <a:sym typeface="Montserrat"/>
              </a:defRPr>
            </a:lvl3pPr>
            <a:lvl4pPr lvl="3" algn="ctr">
              <a:spcBef>
                <a:spcPts val="0"/>
              </a:spcBef>
              <a:spcAft>
                <a:spcPts val="0"/>
              </a:spcAft>
              <a:buNone/>
              <a:defRPr sz="1200">
                <a:latin typeface="Montserrat"/>
                <a:ea typeface="Montserrat"/>
                <a:cs typeface="Montserrat"/>
                <a:sym typeface="Montserrat"/>
              </a:defRPr>
            </a:lvl4pPr>
            <a:lvl5pPr lvl="4" algn="ctr">
              <a:spcBef>
                <a:spcPts val="0"/>
              </a:spcBef>
              <a:spcAft>
                <a:spcPts val="0"/>
              </a:spcAft>
              <a:buNone/>
              <a:defRPr sz="1200">
                <a:latin typeface="Montserrat"/>
                <a:ea typeface="Montserrat"/>
                <a:cs typeface="Montserrat"/>
                <a:sym typeface="Montserrat"/>
              </a:defRPr>
            </a:lvl5pPr>
            <a:lvl6pPr lvl="5" algn="ctr">
              <a:spcBef>
                <a:spcPts val="0"/>
              </a:spcBef>
              <a:spcAft>
                <a:spcPts val="0"/>
              </a:spcAft>
              <a:buNone/>
              <a:defRPr sz="1200">
                <a:latin typeface="Montserrat"/>
                <a:ea typeface="Montserrat"/>
                <a:cs typeface="Montserrat"/>
                <a:sym typeface="Montserrat"/>
              </a:defRPr>
            </a:lvl6pPr>
            <a:lvl7pPr lvl="6" algn="ctr">
              <a:spcBef>
                <a:spcPts val="0"/>
              </a:spcBef>
              <a:spcAft>
                <a:spcPts val="0"/>
              </a:spcAft>
              <a:buNone/>
              <a:defRPr sz="1200">
                <a:latin typeface="Montserrat"/>
                <a:ea typeface="Montserrat"/>
                <a:cs typeface="Montserrat"/>
                <a:sym typeface="Montserrat"/>
              </a:defRPr>
            </a:lvl7pPr>
            <a:lvl8pPr lvl="7" algn="ctr">
              <a:spcBef>
                <a:spcPts val="0"/>
              </a:spcBef>
              <a:spcAft>
                <a:spcPts val="0"/>
              </a:spcAft>
              <a:buNone/>
              <a:defRPr sz="1200">
                <a:latin typeface="Montserrat"/>
                <a:ea typeface="Montserrat"/>
                <a:cs typeface="Montserrat"/>
                <a:sym typeface="Montserrat"/>
              </a:defRPr>
            </a:lvl8pPr>
            <a:lvl9pPr lvl="8" algn="ctr">
              <a:spcBef>
                <a:spcPts val="0"/>
              </a:spcBef>
              <a:spcAft>
                <a:spcPts val="0"/>
              </a:spcAft>
              <a:buNone/>
              <a:defRPr sz="1200">
                <a:latin typeface="Montserrat"/>
                <a:ea typeface="Montserrat"/>
                <a:cs typeface="Montserrat"/>
                <a:sym typeface="Montserrat"/>
              </a:defRPr>
            </a:lvl9pPr>
          </a:lstStyle>
          <a:p/>
        </p:txBody>
      </p:sp>
      <p:sp>
        <p:nvSpPr>
          <p:cNvPr id="302" name="Google Shape;302;p34"/>
          <p:cNvSpPr txBox="1"/>
          <p:nvPr>
            <p:ph idx="14" type="title"/>
          </p:nvPr>
        </p:nvSpPr>
        <p:spPr>
          <a:xfrm>
            <a:off x="4920475" y="3582694"/>
            <a:ext cx="1498500" cy="189600"/>
          </a:xfrm>
          <a:prstGeom prst="rect">
            <a:avLst/>
          </a:prstGeom>
        </p:spPr>
        <p:txBody>
          <a:bodyPr anchorCtr="0" anchor="t" bIns="0" lIns="0" spcFirstLastPara="1" rIns="0" wrap="square" tIns="0">
            <a:spAutoFit/>
          </a:bodyPr>
          <a:lstStyle>
            <a:lvl1pPr lvl="0" algn="ctr">
              <a:spcBef>
                <a:spcPts val="0"/>
              </a:spcBef>
              <a:spcAft>
                <a:spcPts val="0"/>
              </a:spcAft>
              <a:buNone/>
              <a:defRPr sz="1000">
                <a:solidFill>
                  <a:schemeClr val="lt2"/>
                </a:solidFill>
              </a:defRPr>
            </a:lvl1pPr>
            <a:lvl2pPr lvl="1">
              <a:lnSpc>
                <a:spcPct val="115000"/>
              </a:lnSpc>
              <a:spcBef>
                <a:spcPts val="0"/>
              </a:spcBef>
              <a:spcAft>
                <a:spcPts val="0"/>
              </a:spcAft>
              <a:buNone/>
              <a:defRPr sz="1000"/>
            </a:lvl2pPr>
            <a:lvl3pPr lvl="2">
              <a:lnSpc>
                <a:spcPct val="115000"/>
              </a:lnSpc>
              <a:spcBef>
                <a:spcPts val="0"/>
              </a:spcBef>
              <a:spcAft>
                <a:spcPts val="0"/>
              </a:spcAft>
              <a:buNone/>
              <a:defRPr sz="1000"/>
            </a:lvl3pPr>
            <a:lvl4pPr lvl="3">
              <a:lnSpc>
                <a:spcPct val="115000"/>
              </a:lnSpc>
              <a:spcBef>
                <a:spcPts val="0"/>
              </a:spcBef>
              <a:spcAft>
                <a:spcPts val="0"/>
              </a:spcAft>
              <a:buNone/>
              <a:defRPr sz="1000"/>
            </a:lvl4pPr>
            <a:lvl5pPr lvl="4">
              <a:lnSpc>
                <a:spcPct val="115000"/>
              </a:lnSpc>
              <a:spcBef>
                <a:spcPts val="0"/>
              </a:spcBef>
              <a:spcAft>
                <a:spcPts val="0"/>
              </a:spcAft>
              <a:buNone/>
              <a:defRPr sz="1000"/>
            </a:lvl5pPr>
            <a:lvl6pPr lvl="5">
              <a:lnSpc>
                <a:spcPct val="115000"/>
              </a:lnSpc>
              <a:spcBef>
                <a:spcPts val="0"/>
              </a:spcBef>
              <a:spcAft>
                <a:spcPts val="0"/>
              </a:spcAft>
              <a:buNone/>
              <a:defRPr sz="1000"/>
            </a:lvl6pPr>
            <a:lvl7pPr lvl="6">
              <a:lnSpc>
                <a:spcPct val="115000"/>
              </a:lnSpc>
              <a:spcBef>
                <a:spcPts val="0"/>
              </a:spcBef>
              <a:spcAft>
                <a:spcPts val="0"/>
              </a:spcAft>
              <a:buNone/>
              <a:defRPr sz="1000"/>
            </a:lvl7pPr>
            <a:lvl8pPr lvl="7">
              <a:lnSpc>
                <a:spcPct val="115000"/>
              </a:lnSpc>
              <a:spcBef>
                <a:spcPts val="0"/>
              </a:spcBef>
              <a:spcAft>
                <a:spcPts val="0"/>
              </a:spcAft>
              <a:buNone/>
              <a:defRPr sz="1000"/>
            </a:lvl8pPr>
            <a:lvl9pPr lvl="8">
              <a:lnSpc>
                <a:spcPct val="115000"/>
              </a:lnSpc>
              <a:spcBef>
                <a:spcPts val="0"/>
              </a:spcBef>
              <a:spcAft>
                <a:spcPts val="0"/>
              </a:spcAft>
              <a:buNone/>
              <a:defRPr sz="1000"/>
            </a:lvl9pPr>
          </a:lstStyle>
          <a:p/>
        </p:txBody>
      </p:sp>
      <p:sp>
        <p:nvSpPr>
          <p:cNvPr id="303" name="Google Shape;303;p34"/>
          <p:cNvSpPr txBox="1"/>
          <p:nvPr>
            <p:ph idx="15" type="title"/>
          </p:nvPr>
        </p:nvSpPr>
        <p:spPr>
          <a:xfrm>
            <a:off x="7115925" y="3352550"/>
            <a:ext cx="1498500" cy="189600"/>
          </a:xfrm>
          <a:prstGeom prst="rect">
            <a:avLst/>
          </a:prstGeom>
        </p:spPr>
        <p:txBody>
          <a:bodyPr anchorCtr="0" anchor="t" bIns="0" lIns="0" spcFirstLastPara="1" rIns="0" wrap="square" tIns="0">
            <a:noAutofit/>
          </a:bodyPr>
          <a:lstStyle>
            <a:lvl1pPr lvl="0" algn="ctr">
              <a:spcBef>
                <a:spcPts val="0"/>
              </a:spcBef>
              <a:spcAft>
                <a:spcPts val="0"/>
              </a:spcAft>
              <a:buNone/>
              <a:defRPr sz="1200">
                <a:latin typeface="Montserrat"/>
                <a:ea typeface="Montserrat"/>
                <a:cs typeface="Montserrat"/>
                <a:sym typeface="Montserrat"/>
              </a:defRPr>
            </a:lvl1pPr>
            <a:lvl2pPr lvl="1" algn="ctr">
              <a:spcBef>
                <a:spcPts val="0"/>
              </a:spcBef>
              <a:spcAft>
                <a:spcPts val="0"/>
              </a:spcAft>
              <a:buNone/>
              <a:defRPr sz="1200">
                <a:latin typeface="Montserrat"/>
                <a:ea typeface="Montserrat"/>
                <a:cs typeface="Montserrat"/>
                <a:sym typeface="Montserrat"/>
              </a:defRPr>
            </a:lvl2pPr>
            <a:lvl3pPr lvl="2" algn="ctr">
              <a:spcBef>
                <a:spcPts val="0"/>
              </a:spcBef>
              <a:spcAft>
                <a:spcPts val="0"/>
              </a:spcAft>
              <a:buNone/>
              <a:defRPr sz="1200">
                <a:latin typeface="Montserrat"/>
                <a:ea typeface="Montserrat"/>
                <a:cs typeface="Montserrat"/>
                <a:sym typeface="Montserrat"/>
              </a:defRPr>
            </a:lvl3pPr>
            <a:lvl4pPr lvl="3" algn="ctr">
              <a:spcBef>
                <a:spcPts val="0"/>
              </a:spcBef>
              <a:spcAft>
                <a:spcPts val="0"/>
              </a:spcAft>
              <a:buNone/>
              <a:defRPr sz="1200">
                <a:latin typeface="Montserrat"/>
                <a:ea typeface="Montserrat"/>
                <a:cs typeface="Montserrat"/>
                <a:sym typeface="Montserrat"/>
              </a:defRPr>
            </a:lvl4pPr>
            <a:lvl5pPr lvl="4" algn="ctr">
              <a:spcBef>
                <a:spcPts val="0"/>
              </a:spcBef>
              <a:spcAft>
                <a:spcPts val="0"/>
              </a:spcAft>
              <a:buNone/>
              <a:defRPr sz="1200">
                <a:latin typeface="Montserrat"/>
                <a:ea typeface="Montserrat"/>
                <a:cs typeface="Montserrat"/>
                <a:sym typeface="Montserrat"/>
              </a:defRPr>
            </a:lvl5pPr>
            <a:lvl6pPr lvl="5" algn="ctr">
              <a:spcBef>
                <a:spcPts val="0"/>
              </a:spcBef>
              <a:spcAft>
                <a:spcPts val="0"/>
              </a:spcAft>
              <a:buNone/>
              <a:defRPr sz="1200">
                <a:latin typeface="Montserrat"/>
                <a:ea typeface="Montserrat"/>
                <a:cs typeface="Montserrat"/>
                <a:sym typeface="Montserrat"/>
              </a:defRPr>
            </a:lvl6pPr>
            <a:lvl7pPr lvl="6" algn="ctr">
              <a:spcBef>
                <a:spcPts val="0"/>
              </a:spcBef>
              <a:spcAft>
                <a:spcPts val="0"/>
              </a:spcAft>
              <a:buNone/>
              <a:defRPr sz="1200">
                <a:latin typeface="Montserrat"/>
                <a:ea typeface="Montserrat"/>
                <a:cs typeface="Montserrat"/>
                <a:sym typeface="Montserrat"/>
              </a:defRPr>
            </a:lvl7pPr>
            <a:lvl8pPr lvl="7" algn="ctr">
              <a:spcBef>
                <a:spcPts val="0"/>
              </a:spcBef>
              <a:spcAft>
                <a:spcPts val="0"/>
              </a:spcAft>
              <a:buNone/>
              <a:defRPr sz="1200">
                <a:latin typeface="Montserrat"/>
                <a:ea typeface="Montserrat"/>
                <a:cs typeface="Montserrat"/>
                <a:sym typeface="Montserrat"/>
              </a:defRPr>
            </a:lvl8pPr>
            <a:lvl9pPr lvl="8" algn="ctr">
              <a:spcBef>
                <a:spcPts val="0"/>
              </a:spcBef>
              <a:spcAft>
                <a:spcPts val="0"/>
              </a:spcAft>
              <a:buNone/>
              <a:defRPr sz="1200">
                <a:latin typeface="Montserrat"/>
                <a:ea typeface="Montserrat"/>
                <a:cs typeface="Montserrat"/>
                <a:sym typeface="Montserrat"/>
              </a:defRPr>
            </a:lvl9pPr>
          </a:lstStyle>
          <a:p/>
        </p:txBody>
      </p:sp>
      <p:sp>
        <p:nvSpPr>
          <p:cNvPr id="304" name="Google Shape;304;p34"/>
          <p:cNvSpPr txBox="1"/>
          <p:nvPr>
            <p:ph idx="16" type="title"/>
          </p:nvPr>
        </p:nvSpPr>
        <p:spPr>
          <a:xfrm>
            <a:off x="7115925" y="3582694"/>
            <a:ext cx="1498500" cy="189600"/>
          </a:xfrm>
          <a:prstGeom prst="rect">
            <a:avLst/>
          </a:prstGeom>
        </p:spPr>
        <p:txBody>
          <a:bodyPr anchorCtr="0" anchor="t" bIns="0" lIns="0" spcFirstLastPara="1" rIns="0" wrap="square" tIns="0">
            <a:spAutoFit/>
          </a:bodyPr>
          <a:lstStyle>
            <a:lvl1pPr lvl="0" algn="ctr">
              <a:spcBef>
                <a:spcPts val="0"/>
              </a:spcBef>
              <a:spcAft>
                <a:spcPts val="0"/>
              </a:spcAft>
              <a:buNone/>
              <a:defRPr sz="1000">
                <a:solidFill>
                  <a:schemeClr val="lt2"/>
                </a:solidFill>
              </a:defRPr>
            </a:lvl1pPr>
            <a:lvl2pPr lvl="1">
              <a:lnSpc>
                <a:spcPct val="115000"/>
              </a:lnSpc>
              <a:spcBef>
                <a:spcPts val="0"/>
              </a:spcBef>
              <a:spcAft>
                <a:spcPts val="0"/>
              </a:spcAft>
              <a:buNone/>
              <a:defRPr sz="1000"/>
            </a:lvl2pPr>
            <a:lvl3pPr lvl="2">
              <a:lnSpc>
                <a:spcPct val="115000"/>
              </a:lnSpc>
              <a:spcBef>
                <a:spcPts val="0"/>
              </a:spcBef>
              <a:spcAft>
                <a:spcPts val="0"/>
              </a:spcAft>
              <a:buNone/>
              <a:defRPr sz="1000"/>
            </a:lvl3pPr>
            <a:lvl4pPr lvl="3">
              <a:lnSpc>
                <a:spcPct val="115000"/>
              </a:lnSpc>
              <a:spcBef>
                <a:spcPts val="0"/>
              </a:spcBef>
              <a:spcAft>
                <a:spcPts val="0"/>
              </a:spcAft>
              <a:buNone/>
              <a:defRPr sz="1000"/>
            </a:lvl4pPr>
            <a:lvl5pPr lvl="4">
              <a:lnSpc>
                <a:spcPct val="115000"/>
              </a:lnSpc>
              <a:spcBef>
                <a:spcPts val="0"/>
              </a:spcBef>
              <a:spcAft>
                <a:spcPts val="0"/>
              </a:spcAft>
              <a:buNone/>
              <a:defRPr sz="1000"/>
            </a:lvl5pPr>
            <a:lvl6pPr lvl="5">
              <a:lnSpc>
                <a:spcPct val="115000"/>
              </a:lnSpc>
              <a:spcBef>
                <a:spcPts val="0"/>
              </a:spcBef>
              <a:spcAft>
                <a:spcPts val="0"/>
              </a:spcAft>
              <a:buNone/>
              <a:defRPr sz="1000"/>
            </a:lvl6pPr>
            <a:lvl7pPr lvl="6">
              <a:lnSpc>
                <a:spcPct val="115000"/>
              </a:lnSpc>
              <a:spcBef>
                <a:spcPts val="0"/>
              </a:spcBef>
              <a:spcAft>
                <a:spcPts val="0"/>
              </a:spcAft>
              <a:buNone/>
              <a:defRPr sz="1000"/>
            </a:lvl7pPr>
            <a:lvl8pPr lvl="7">
              <a:lnSpc>
                <a:spcPct val="115000"/>
              </a:lnSpc>
              <a:spcBef>
                <a:spcPts val="0"/>
              </a:spcBef>
              <a:spcAft>
                <a:spcPts val="0"/>
              </a:spcAft>
              <a:buNone/>
              <a:defRPr sz="1000"/>
            </a:lvl8pPr>
            <a:lvl9pPr lvl="8">
              <a:lnSpc>
                <a:spcPct val="115000"/>
              </a:lnSpc>
              <a:spcBef>
                <a:spcPts val="0"/>
              </a:spcBef>
              <a:spcAft>
                <a:spcPts val="0"/>
              </a:spcAft>
              <a:buNone/>
              <a:defRPr sz="1000"/>
            </a:lvl9pPr>
          </a:lstStyle>
          <a:p/>
        </p:txBody>
      </p:sp>
      <p:sp>
        <p:nvSpPr>
          <p:cNvPr id="305" name="Google Shape;305;p34"/>
          <p:cNvSpPr txBox="1"/>
          <p:nvPr>
            <p:ph idx="1"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storyboards - Alt 1">
  <p:cSld name="BLANK_1_1_1_1_1_1_1_1_1_1_1_1_1_1_1_1_1_1_1_2_1">
    <p:spTree>
      <p:nvGrpSpPr>
        <p:cNvPr id="306" name="Shape 306"/>
        <p:cNvGrpSpPr/>
        <p:nvPr/>
      </p:nvGrpSpPr>
      <p:grpSpPr>
        <a:xfrm>
          <a:off x="0" y="0"/>
          <a:ext cx="0" cy="0"/>
          <a:chOff x="0" y="0"/>
          <a:chExt cx="0" cy="0"/>
        </a:xfrm>
      </p:grpSpPr>
      <p:sp>
        <p:nvSpPr>
          <p:cNvPr id="307" name="Google Shape;307;p35"/>
          <p:cNvSpPr/>
          <p:nvPr>
            <p:ph idx="2" type="pic"/>
          </p:nvPr>
        </p:nvSpPr>
        <p:spPr>
          <a:xfrm>
            <a:off x="2725025" y="1596075"/>
            <a:ext cx="1498500" cy="1498500"/>
          </a:xfrm>
          <a:prstGeom prst="rect">
            <a:avLst/>
          </a:prstGeom>
          <a:noFill/>
          <a:ln>
            <a:noFill/>
          </a:ln>
        </p:spPr>
      </p:sp>
      <p:sp>
        <p:nvSpPr>
          <p:cNvPr id="308" name="Google Shape;308;p35"/>
          <p:cNvSpPr/>
          <p:nvPr>
            <p:ph idx="3" type="pic"/>
          </p:nvPr>
        </p:nvSpPr>
        <p:spPr>
          <a:xfrm>
            <a:off x="7115925" y="1596075"/>
            <a:ext cx="1498500" cy="1498500"/>
          </a:xfrm>
          <a:prstGeom prst="rect">
            <a:avLst/>
          </a:prstGeom>
          <a:noFill/>
          <a:ln>
            <a:noFill/>
          </a:ln>
        </p:spPr>
      </p:sp>
      <p:sp>
        <p:nvSpPr>
          <p:cNvPr id="309" name="Google Shape;309;p35"/>
          <p:cNvSpPr/>
          <p:nvPr>
            <p:ph idx="4" type="pic"/>
          </p:nvPr>
        </p:nvSpPr>
        <p:spPr>
          <a:xfrm>
            <a:off x="4920475" y="1596075"/>
            <a:ext cx="1498500" cy="1498500"/>
          </a:xfrm>
          <a:prstGeom prst="ellipse">
            <a:avLst/>
          </a:prstGeom>
          <a:noFill/>
          <a:ln>
            <a:noFill/>
          </a:ln>
        </p:spPr>
      </p:sp>
      <p:sp>
        <p:nvSpPr>
          <p:cNvPr id="310" name="Google Shape;310;p35"/>
          <p:cNvSpPr/>
          <p:nvPr>
            <p:ph idx="5" type="pic"/>
          </p:nvPr>
        </p:nvSpPr>
        <p:spPr>
          <a:xfrm>
            <a:off x="529575" y="1596075"/>
            <a:ext cx="1498500" cy="1498500"/>
          </a:xfrm>
          <a:prstGeom prst="ellipse">
            <a:avLst/>
          </a:prstGeom>
          <a:noFill/>
          <a:ln>
            <a:noFill/>
          </a:ln>
        </p:spPr>
      </p:sp>
      <p:sp>
        <p:nvSpPr>
          <p:cNvPr id="311" name="Google Shape;311;p35"/>
          <p:cNvSpPr txBox="1"/>
          <p:nvPr>
            <p:ph type="title"/>
          </p:nvPr>
        </p:nvSpPr>
        <p:spPr>
          <a:xfrm>
            <a:off x="529575" y="3352550"/>
            <a:ext cx="1498500" cy="189600"/>
          </a:xfrm>
          <a:prstGeom prst="rect">
            <a:avLst/>
          </a:prstGeom>
        </p:spPr>
        <p:txBody>
          <a:bodyPr anchorCtr="0" anchor="t" bIns="0" lIns="0" spcFirstLastPara="1" rIns="0" wrap="square" tIns="0">
            <a:noAutofit/>
          </a:bodyPr>
          <a:lstStyle>
            <a:lvl1pPr lvl="0" algn="ctr">
              <a:spcBef>
                <a:spcPts val="0"/>
              </a:spcBef>
              <a:spcAft>
                <a:spcPts val="0"/>
              </a:spcAft>
              <a:buNone/>
              <a:defRPr sz="1200">
                <a:latin typeface="Montserrat"/>
                <a:ea typeface="Montserrat"/>
                <a:cs typeface="Montserrat"/>
                <a:sym typeface="Montserrat"/>
              </a:defRPr>
            </a:lvl1pPr>
            <a:lvl2pPr lvl="1" algn="ctr">
              <a:spcBef>
                <a:spcPts val="0"/>
              </a:spcBef>
              <a:spcAft>
                <a:spcPts val="0"/>
              </a:spcAft>
              <a:buNone/>
              <a:defRPr sz="1200">
                <a:latin typeface="Montserrat"/>
                <a:ea typeface="Montserrat"/>
                <a:cs typeface="Montserrat"/>
                <a:sym typeface="Montserrat"/>
              </a:defRPr>
            </a:lvl2pPr>
            <a:lvl3pPr lvl="2" algn="ctr">
              <a:spcBef>
                <a:spcPts val="0"/>
              </a:spcBef>
              <a:spcAft>
                <a:spcPts val="0"/>
              </a:spcAft>
              <a:buNone/>
              <a:defRPr sz="1200">
                <a:latin typeface="Montserrat"/>
                <a:ea typeface="Montserrat"/>
                <a:cs typeface="Montserrat"/>
                <a:sym typeface="Montserrat"/>
              </a:defRPr>
            </a:lvl3pPr>
            <a:lvl4pPr lvl="3" algn="ctr">
              <a:spcBef>
                <a:spcPts val="0"/>
              </a:spcBef>
              <a:spcAft>
                <a:spcPts val="0"/>
              </a:spcAft>
              <a:buNone/>
              <a:defRPr sz="1200">
                <a:latin typeface="Montserrat"/>
                <a:ea typeface="Montserrat"/>
                <a:cs typeface="Montserrat"/>
                <a:sym typeface="Montserrat"/>
              </a:defRPr>
            </a:lvl4pPr>
            <a:lvl5pPr lvl="4" algn="ctr">
              <a:spcBef>
                <a:spcPts val="0"/>
              </a:spcBef>
              <a:spcAft>
                <a:spcPts val="0"/>
              </a:spcAft>
              <a:buNone/>
              <a:defRPr sz="1200">
                <a:latin typeface="Montserrat"/>
                <a:ea typeface="Montserrat"/>
                <a:cs typeface="Montserrat"/>
                <a:sym typeface="Montserrat"/>
              </a:defRPr>
            </a:lvl5pPr>
            <a:lvl6pPr lvl="5" algn="ctr">
              <a:spcBef>
                <a:spcPts val="0"/>
              </a:spcBef>
              <a:spcAft>
                <a:spcPts val="0"/>
              </a:spcAft>
              <a:buNone/>
              <a:defRPr sz="1200">
                <a:latin typeface="Montserrat"/>
                <a:ea typeface="Montserrat"/>
                <a:cs typeface="Montserrat"/>
                <a:sym typeface="Montserrat"/>
              </a:defRPr>
            </a:lvl6pPr>
            <a:lvl7pPr lvl="6" algn="ctr">
              <a:spcBef>
                <a:spcPts val="0"/>
              </a:spcBef>
              <a:spcAft>
                <a:spcPts val="0"/>
              </a:spcAft>
              <a:buNone/>
              <a:defRPr sz="1200">
                <a:latin typeface="Montserrat"/>
                <a:ea typeface="Montserrat"/>
                <a:cs typeface="Montserrat"/>
                <a:sym typeface="Montserrat"/>
              </a:defRPr>
            </a:lvl7pPr>
            <a:lvl8pPr lvl="7" algn="ctr">
              <a:spcBef>
                <a:spcPts val="0"/>
              </a:spcBef>
              <a:spcAft>
                <a:spcPts val="0"/>
              </a:spcAft>
              <a:buNone/>
              <a:defRPr sz="1200">
                <a:latin typeface="Montserrat"/>
                <a:ea typeface="Montserrat"/>
                <a:cs typeface="Montserrat"/>
                <a:sym typeface="Montserrat"/>
              </a:defRPr>
            </a:lvl8pPr>
            <a:lvl9pPr lvl="8" algn="ctr">
              <a:spcBef>
                <a:spcPts val="0"/>
              </a:spcBef>
              <a:spcAft>
                <a:spcPts val="0"/>
              </a:spcAft>
              <a:buNone/>
              <a:defRPr sz="1200">
                <a:latin typeface="Montserrat"/>
                <a:ea typeface="Montserrat"/>
                <a:cs typeface="Montserrat"/>
                <a:sym typeface="Montserrat"/>
              </a:defRPr>
            </a:lvl9pPr>
          </a:lstStyle>
          <a:p/>
        </p:txBody>
      </p:sp>
      <p:sp>
        <p:nvSpPr>
          <p:cNvPr id="312" name="Google Shape;312;p35"/>
          <p:cNvSpPr txBox="1"/>
          <p:nvPr>
            <p:ph idx="6"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313" name="Google Shape;313;p35"/>
          <p:cNvSpPr txBox="1"/>
          <p:nvPr>
            <p:ph idx="7" type="title"/>
          </p:nvPr>
        </p:nvSpPr>
        <p:spPr>
          <a:xfrm>
            <a:off x="529575" y="3582694"/>
            <a:ext cx="1498500" cy="189600"/>
          </a:xfrm>
          <a:prstGeom prst="rect">
            <a:avLst/>
          </a:prstGeom>
        </p:spPr>
        <p:txBody>
          <a:bodyPr anchorCtr="0" anchor="t" bIns="0" lIns="0" spcFirstLastPara="1" rIns="0" wrap="square" tIns="0">
            <a:spAutoFit/>
          </a:bodyPr>
          <a:lstStyle>
            <a:lvl1pPr lvl="0" algn="ctr">
              <a:spcBef>
                <a:spcPts val="0"/>
              </a:spcBef>
              <a:spcAft>
                <a:spcPts val="0"/>
              </a:spcAft>
              <a:buNone/>
              <a:defRPr sz="1000">
                <a:solidFill>
                  <a:schemeClr val="lt2"/>
                </a:solidFill>
              </a:defRPr>
            </a:lvl1pPr>
            <a:lvl2pPr lvl="1">
              <a:lnSpc>
                <a:spcPct val="115000"/>
              </a:lnSpc>
              <a:spcBef>
                <a:spcPts val="0"/>
              </a:spcBef>
              <a:spcAft>
                <a:spcPts val="0"/>
              </a:spcAft>
              <a:buNone/>
              <a:defRPr sz="1000"/>
            </a:lvl2pPr>
            <a:lvl3pPr lvl="2">
              <a:lnSpc>
                <a:spcPct val="115000"/>
              </a:lnSpc>
              <a:spcBef>
                <a:spcPts val="0"/>
              </a:spcBef>
              <a:spcAft>
                <a:spcPts val="0"/>
              </a:spcAft>
              <a:buNone/>
              <a:defRPr sz="1000"/>
            </a:lvl3pPr>
            <a:lvl4pPr lvl="3">
              <a:lnSpc>
                <a:spcPct val="115000"/>
              </a:lnSpc>
              <a:spcBef>
                <a:spcPts val="0"/>
              </a:spcBef>
              <a:spcAft>
                <a:spcPts val="0"/>
              </a:spcAft>
              <a:buNone/>
              <a:defRPr sz="1000"/>
            </a:lvl4pPr>
            <a:lvl5pPr lvl="4">
              <a:lnSpc>
                <a:spcPct val="115000"/>
              </a:lnSpc>
              <a:spcBef>
                <a:spcPts val="0"/>
              </a:spcBef>
              <a:spcAft>
                <a:spcPts val="0"/>
              </a:spcAft>
              <a:buNone/>
              <a:defRPr sz="1000"/>
            </a:lvl5pPr>
            <a:lvl6pPr lvl="5">
              <a:lnSpc>
                <a:spcPct val="115000"/>
              </a:lnSpc>
              <a:spcBef>
                <a:spcPts val="0"/>
              </a:spcBef>
              <a:spcAft>
                <a:spcPts val="0"/>
              </a:spcAft>
              <a:buNone/>
              <a:defRPr sz="1000"/>
            </a:lvl6pPr>
            <a:lvl7pPr lvl="6">
              <a:lnSpc>
                <a:spcPct val="115000"/>
              </a:lnSpc>
              <a:spcBef>
                <a:spcPts val="0"/>
              </a:spcBef>
              <a:spcAft>
                <a:spcPts val="0"/>
              </a:spcAft>
              <a:buNone/>
              <a:defRPr sz="1000"/>
            </a:lvl7pPr>
            <a:lvl8pPr lvl="7">
              <a:lnSpc>
                <a:spcPct val="115000"/>
              </a:lnSpc>
              <a:spcBef>
                <a:spcPts val="0"/>
              </a:spcBef>
              <a:spcAft>
                <a:spcPts val="0"/>
              </a:spcAft>
              <a:buNone/>
              <a:defRPr sz="1000"/>
            </a:lvl8pPr>
            <a:lvl9pPr lvl="8">
              <a:lnSpc>
                <a:spcPct val="115000"/>
              </a:lnSpc>
              <a:spcBef>
                <a:spcPts val="0"/>
              </a:spcBef>
              <a:spcAft>
                <a:spcPts val="0"/>
              </a:spcAft>
              <a:buNone/>
              <a:defRPr sz="1000"/>
            </a:lvl9pPr>
          </a:lstStyle>
          <a:p/>
        </p:txBody>
      </p:sp>
      <p:sp>
        <p:nvSpPr>
          <p:cNvPr id="314" name="Google Shape;314;p35"/>
          <p:cNvSpPr txBox="1"/>
          <p:nvPr>
            <p:ph idx="8" type="title"/>
          </p:nvPr>
        </p:nvSpPr>
        <p:spPr>
          <a:xfrm>
            <a:off x="2725025" y="3352550"/>
            <a:ext cx="1498500" cy="189600"/>
          </a:xfrm>
          <a:prstGeom prst="rect">
            <a:avLst/>
          </a:prstGeom>
        </p:spPr>
        <p:txBody>
          <a:bodyPr anchorCtr="0" anchor="t" bIns="0" lIns="0" spcFirstLastPara="1" rIns="0" wrap="square" tIns="0">
            <a:noAutofit/>
          </a:bodyPr>
          <a:lstStyle>
            <a:lvl1pPr lvl="0" algn="ctr">
              <a:spcBef>
                <a:spcPts val="0"/>
              </a:spcBef>
              <a:spcAft>
                <a:spcPts val="0"/>
              </a:spcAft>
              <a:buNone/>
              <a:defRPr sz="1200">
                <a:latin typeface="Montserrat"/>
                <a:ea typeface="Montserrat"/>
                <a:cs typeface="Montserrat"/>
                <a:sym typeface="Montserrat"/>
              </a:defRPr>
            </a:lvl1pPr>
            <a:lvl2pPr lvl="1" algn="ctr">
              <a:spcBef>
                <a:spcPts val="0"/>
              </a:spcBef>
              <a:spcAft>
                <a:spcPts val="0"/>
              </a:spcAft>
              <a:buNone/>
              <a:defRPr sz="1200">
                <a:latin typeface="Montserrat"/>
                <a:ea typeface="Montserrat"/>
                <a:cs typeface="Montserrat"/>
                <a:sym typeface="Montserrat"/>
              </a:defRPr>
            </a:lvl2pPr>
            <a:lvl3pPr lvl="2" algn="ctr">
              <a:spcBef>
                <a:spcPts val="0"/>
              </a:spcBef>
              <a:spcAft>
                <a:spcPts val="0"/>
              </a:spcAft>
              <a:buNone/>
              <a:defRPr sz="1200">
                <a:latin typeface="Montserrat"/>
                <a:ea typeface="Montserrat"/>
                <a:cs typeface="Montserrat"/>
                <a:sym typeface="Montserrat"/>
              </a:defRPr>
            </a:lvl3pPr>
            <a:lvl4pPr lvl="3" algn="ctr">
              <a:spcBef>
                <a:spcPts val="0"/>
              </a:spcBef>
              <a:spcAft>
                <a:spcPts val="0"/>
              </a:spcAft>
              <a:buNone/>
              <a:defRPr sz="1200">
                <a:latin typeface="Montserrat"/>
                <a:ea typeface="Montserrat"/>
                <a:cs typeface="Montserrat"/>
                <a:sym typeface="Montserrat"/>
              </a:defRPr>
            </a:lvl4pPr>
            <a:lvl5pPr lvl="4" algn="ctr">
              <a:spcBef>
                <a:spcPts val="0"/>
              </a:spcBef>
              <a:spcAft>
                <a:spcPts val="0"/>
              </a:spcAft>
              <a:buNone/>
              <a:defRPr sz="1200">
                <a:latin typeface="Montserrat"/>
                <a:ea typeface="Montserrat"/>
                <a:cs typeface="Montserrat"/>
                <a:sym typeface="Montserrat"/>
              </a:defRPr>
            </a:lvl5pPr>
            <a:lvl6pPr lvl="5" algn="ctr">
              <a:spcBef>
                <a:spcPts val="0"/>
              </a:spcBef>
              <a:spcAft>
                <a:spcPts val="0"/>
              </a:spcAft>
              <a:buNone/>
              <a:defRPr sz="1200">
                <a:latin typeface="Montserrat"/>
                <a:ea typeface="Montserrat"/>
                <a:cs typeface="Montserrat"/>
                <a:sym typeface="Montserrat"/>
              </a:defRPr>
            </a:lvl6pPr>
            <a:lvl7pPr lvl="6" algn="ctr">
              <a:spcBef>
                <a:spcPts val="0"/>
              </a:spcBef>
              <a:spcAft>
                <a:spcPts val="0"/>
              </a:spcAft>
              <a:buNone/>
              <a:defRPr sz="1200">
                <a:latin typeface="Montserrat"/>
                <a:ea typeface="Montserrat"/>
                <a:cs typeface="Montserrat"/>
                <a:sym typeface="Montserrat"/>
              </a:defRPr>
            </a:lvl7pPr>
            <a:lvl8pPr lvl="7" algn="ctr">
              <a:spcBef>
                <a:spcPts val="0"/>
              </a:spcBef>
              <a:spcAft>
                <a:spcPts val="0"/>
              </a:spcAft>
              <a:buNone/>
              <a:defRPr sz="1200">
                <a:latin typeface="Montserrat"/>
                <a:ea typeface="Montserrat"/>
                <a:cs typeface="Montserrat"/>
                <a:sym typeface="Montserrat"/>
              </a:defRPr>
            </a:lvl8pPr>
            <a:lvl9pPr lvl="8" algn="ctr">
              <a:spcBef>
                <a:spcPts val="0"/>
              </a:spcBef>
              <a:spcAft>
                <a:spcPts val="0"/>
              </a:spcAft>
              <a:buNone/>
              <a:defRPr sz="1200">
                <a:latin typeface="Montserrat"/>
                <a:ea typeface="Montserrat"/>
                <a:cs typeface="Montserrat"/>
                <a:sym typeface="Montserrat"/>
              </a:defRPr>
            </a:lvl9pPr>
          </a:lstStyle>
          <a:p/>
        </p:txBody>
      </p:sp>
      <p:sp>
        <p:nvSpPr>
          <p:cNvPr id="315" name="Google Shape;315;p35"/>
          <p:cNvSpPr txBox="1"/>
          <p:nvPr>
            <p:ph idx="9" type="title"/>
          </p:nvPr>
        </p:nvSpPr>
        <p:spPr>
          <a:xfrm>
            <a:off x="2725025" y="3582694"/>
            <a:ext cx="1498500" cy="189600"/>
          </a:xfrm>
          <a:prstGeom prst="rect">
            <a:avLst/>
          </a:prstGeom>
        </p:spPr>
        <p:txBody>
          <a:bodyPr anchorCtr="0" anchor="t" bIns="0" lIns="0" spcFirstLastPara="1" rIns="0" wrap="square" tIns="0">
            <a:spAutoFit/>
          </a:bodyPr>
          <a:lstStyle>
            <a:lvl1pPr lvl="0" algn="ctr">
              <a:spcBef>
                <a:spcPts val="0"/>
              </a:spcBef>
              <a:spcAft>
                <a:spcPts val="0"/>
              </a:spcAft>
              <a:buNone/>
              <a:defRPr sz="1000">
                <a:solidFill>
                  <a:schemeClr val="lt2"/>
                </a:solidFill>
              </a:defRPr>
            </a:lvl1pPr>
            <a:lvl2pPr lvl="1">
              <a:lnSpc>
                <a:spcPct val="115000"/>
              </a:lnSpc>
              <a:spcBef>
                <a:spcPts val="0"/>
              </a:spcBef>
              <a:spcAft>
                <a:spcPts val="0"/>
              </a:spcAft>
              <a:buNone/>
              <a:defRPr sz="1000"/>
            </a:lvl2pPr>
            <a:lvl3pPr lvl="2">
              <a:lnSpc>
                <a:spcPct val="115000"/>
              </a:lnSpc>
              <a:spcBef>
                <a:spcPts val="0"/>
              </a:spcBef>
              <a:spcAft>
                <a:spcPts val="0"/>
              </a:spcAft>
              <a:buNone/>
              <a:defRPr sz="1000"/>
            </a:lvl3pPr>
            <a:lvl4pPr lvl="3">
              <a:lnSpc>
                <a:spcPct val="115000"/>
              </a:lnSpc>
              <a:spcBef>
                <a:spcPts val="0"/>
              </a:spcBef>
              <a:spcAft>
                <a:spcPts val="0"/>
              </a:spcAft>
              <a:buNone/>
              <a:defRPr sz="1000"/>
            </a:lvl4pPr>
            <a:lvl5pPr lvl="4">
              <a:lnSpc>
                <a:spcPct val="115000"/>
              </a:lnSpc>
              <a:spcBef>
                <a:spcPts val="0"/>
              </a:spcBef>
              <a:spcAft>
                <a:spcPts val="0"/>
              </a:spcAft>
              <a:buNone/>
              <a:defRPr sz="1000"/>
            </a:lvl5pPr>
            <a:lvl6pPr lvl="5">
              <a:lnSpc>
                <a:spcPct val="115000"/>
              </a:lnSpc>
              <a:spcBef>
                <a:spcPts val="0"/>
              </a:spcBef>
              <a:spcAft>
                <a:spcPts val="0"/>
              </a:spcAft>
              <a:buNone/>
              <a:defRPr sz="1000"/>
            </a:lvl6pPr>
            <a:lvl7pPr lvl="6">
              <a:lnSpc>
                <a:spcPct val="115000"/>
              </a:lnSpc>
              <a:spcBef>
                <a:spcPts val="0"/>
              </a:spcBef>
              <a:spcAft>
                <a:spcPts val="0"/>
              </a:spcAft>
              <a:buNone/>
              <a:defRPr sz="1000"/>
            </a:lvl7pPr>
            <a:lvl8pPr lvl="7">
              <a:lnSpc>
                <a:spcPct val="115000"/>
              </a:lnSpc>
              <a:spcBef>
                <a:spcPts val="0"/>
              </a:spcBef>
              <a:spcAft>
                <a:spcPts val="0"/>
              </a:spcAft>
              <a:buNone/>
              <a:defRPr sz="1000"/>
            </a:lvl8pPr>
            <a:lvl9pPr lvl="8">
              <a:lnSpc>
                <a:spcPct val="115000"/>
              </a:lnSpc>
              <a:spcBef>
                <a:spcPts val="0"/>
              </a:spcBef>
              <a:spcAft>
                <a:spcPts val="0"/>
              </a:spcAft>
              <a:buNone/>
              <a:defRPr sz="1000"/>
            </a:lvl9pPr>
          </a:lstStyle>
          <a:p/>
        </p:txBody>
      </p:sp>
      <p:sp>
        <p:nvSpPr>
          <p:cNvPr id="316" name="Google Shape;316;p35"/>
          <p:cNvSpPr txBox="1"/>
          <p:nvPr>
            <p:ph idx="13" type="title"/>
          </p:nvPr>
        </p:nvSpPr>
        <p:spPr>
          <a:xfrm>
            <a:off x="4920475" y="3352550"/>
            <a:ext cx="1498500" cy="1896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1200">
                <a:latin typeface="Montserrat"/>
                <a:ea typeface="Montserrat"/>
                <a:cs typeface="Montserrat"/>
                <a:sym typeface="Montserrat"/>
              </a:defRPr>
            </a:lvl1pPr>
            <a:lvl2pPr lvl="1" algn="ctr">
              <a:spcBef>
                <a:spcPts val="0"/>
              </a:spcBef>
              <a:spcAft>
                <a:spcPts val="0"/>
              </a:spcAft>
              <a:buNone/>
              <a:defRPr sz="1200">
                <a:latin typeface="Montserrat"/>
                <a:ea typeface="Montserrat"/>
                <a:cs typeface="Montserrat"/>
                <a:sym typeface="Montserrat"/>
              </a:defRPr>
            </a:lvl2pPr>
            <a:lvl3pPr lvl="2" algn="ctr">
              <a:spcBef>
                <a:spcPts val="0"/>
              </a:spcBef>
              <a:spcAft>
                <a:spcPts val="0"/>
              </a:spcAft>
              <a:buNone/>
              <a:defRPr sz="1200">
                <a:latin typeface="Montserrat"/>
                <a:ea typeface="Montserrat"/>
                <a:cs typeface="Montserrat"/>
                <a:sym typeface="Montserrat"/>
              </a:defRPr>
            </a:lvl3pPr>
            <a:lvl4pPr lvl="3" algn="ctr">
              <a:spcBef>
                <a:spcPts val="0"/>
              </a:spcBef>
              <a:spcAft>
                <a:spcPts val="0"/>
              </a:spcAft>
              <a:buNone/>
              <a:defRPr sz="1200">
                <a:latin typeface="Montserrat"/>
                <a:ea typeface="Montserrat"/>
                <a:cs typeface="Montserrat"/>
                <a:sym typeface="Montserrat"/>
              </a:defRPr>
            </a:lvl4pPr>
            <a:lvl5pPr lvl="4" algn="ctr">
              <a:spcBef>
                <a:spcPts val="0"/>
              </a:spcBef>
              <a:spcAft>
                <a:spcPts val="0"/>
              </a:spcAft>
              <a:buNone/>
              <a:defRPr sz="1200">
                <a:latin typeface="Montserrat"/>
                <a:ea typeface="Montserrat"/>
                <a:cs typeface="Montserrat"/>
                <a:sym typeface="Montserrat"/>
              </a:defRPr>
            </a:lvl5pPr>
            <a:lvl6pPr lvl="5" algn="ctr">
              <a:spcBef>
                <a:spcPts val="0"/>
              </a:spcBef>
              <a:spcAft>
                <a:spcPts val="0"/>
              </a:spcAft>
              <a:buNone/>
              <a:defRPr sz="1200">
                <a:latin typeface="Montserrat"/>
                <a:ea typeface="Montserrat"/>
                <a:cs typeface="Montserrat"/>
                <a:sym typeface="Montserrat"/>
              </a:defRPr>
            </a:lvl6pPr>
            <a:lvl7pPr lvl="6" algn="ctr">
              <a:spcBef>
                <a:spcPts val="0"/>
              </a:spcBef>
              <a:spcAft>
                <a:spcPts val="0"/>
              </a:spcAft>
              <a:buNone/>
              <a:defRPr sz="1200">
                <a:latin typeface="Montserrat"/>
                <a:ea typeface="Montserrat"/>
                <a:cs typeface="Montserrat"/>
                <a:sym typeface="Montserrat"/>
              </a:defRPr>
            </a:lvl7pPr>
            <a:lvl8pPr lvl="7" algn="ctr">
              <a:spcBef>
                <a:spcPts val="0"/>
              </a:spcBef>
              <a:spcAft>
                <a:spcPts val="0"/>
              </a:spcAft>
              <a:buNone/>
              <a:defRPr sz="1200">
                <a:latin typeface="Montserrat"/>
                <a:ea typeface="Montserrat"/>
                <a:cs typeface="Montserrat"/>
                <a:sym typeface="Montserrat"/>
              </a:defRPr>
            </a:lvl8pPr>
            <a:lvl9pPr lvl="8" algn="ctr">
              <a:spcBef>
                <a:spcPts val="0"/>
              </a:spcBef>
              <a:spcAft>
                <a:spcPts val="0"/>
              </a:spcAft>
              <a:buNone/>
              <a:defRPr sz="1200">
                <a:latin typeface="Montserrat"/>
                <a:ea typeface="Montserrat"/>
                <a:cs typeface="Montserrat"/>
                <a:sym typeface="Montserrat"/>
              </a:defRPr>
            </a:lvl9pPr>
          </a:lstStyle>
          <a:p/>
        </p:txBody>
      </p:sp>
      <p:sp>
        <p:nvSpPr>
          <p:cNvPr id="317" name="Google Shape;317;p35"/>
          <p:cNvSpPr txBox="1"/>
          <p:nvPr>
            <p:ph idx="14" type="title"/>
          </p:nvPr>
        </p:nvSpPr>
        <p:spPr>
          <a:xfrm>
            <a:off x="4920475" y="3582694"/>
            <a:ext cx="1498500" cy="189600"/>
          </a:xfrm>
          <a:prstGeom prst="rect">
            <a:avLst/>
          </a:prstGeom>
        </p:spPr>
        <p:txBody>
          <a:bodyPr anchorCtr="0" anchor="t" bIns="0" lIns="0" spcFirstLastPara="1" rIns="0" wrap="square" tIns="0">
            <a:spAutoFit/>
          </a:bodyPr>
          <a:lstStyle>
            <a:lvl1pPr lvl="0" algn="ctr">
              <a:spcBef>
                <a:spcPts val="0"/>
              </a:spcBef>
              <a:spcAft>
                <a:spcPts val="0"/>
              </a:spcAft>
              <a:buNone/>
              <a:defRPr sz="1000">
                <a:solidFill>
                  <a:schemeClr val="lt2"/>
                </a:solidFill>
              </a:defRPr>
            </a:lvl1pPr>
            <a:lvl2pPr lvl="1">
              <a:lnSpc>
                <a:spcPct val="115000"/>
              </a:lnSpc>
              <a:spcBef>
                <a:spcPts val="0"/>
              </a:spcBef>
              <a:spcAft>
                <a:spcPts val="0"/>
              </a:spcAft>
              <a:buNone/>
              <a:defRPr sz="1000"/>
            </a:lvl2pPr>
            <a:lvl3pPr lvl="2">
              <a:lnSpc>
                <a:spcPct val="115000"/>
              </a:lnSpc>
              <a:spcBef>
                <a:spcPts val="0"/>
              </a:spcBef>
              <a:spcAft>
                <a:spcPts val="0"/>
              </a:spcAft>
              <a:buNone/>
              <a:defRPr sz="1000"/>
            </a:lvl3pPr>
            <a:lvl4pPr lvl="3">
              <a:lnSpc>
                <a:spcPct val="115000"/>
              </a:lnSpc>
              <a:spcBef>
                <a:spcPts val="0"/>
              </a:spcBef>
              <a:spcAft>
                <a:spcPts val="0"/>
              </a:spcAft>
              <a:buNone/>
              <a:defRPr sz="1000"/>
            </a:lvl4pPr>
            <a:lvl5pPr lvl="4">
              <a:lnSpc>
                <a:spcPct val="115000"/>
              </a:lnSpc>
              <a:spcBef>
                <a:spcPts val="0"/>
              </a:spcBef>
              <a:spcAft>
                <a:spcPts val="0"/>
              </a:spcAft>
              <a:buNone/>
              <a:defRPr sz="1000"/>
            </a:lvl5pPr>
            <a:lvl6pPr lvl="5">
              <a:lnSpc>
                <a:spcPct val="115000"/>
              </a:lnSpc>
              <a:spcBef>
                <a:spcPts val="0"/>
              </a:spcBef>
              <a:spcAft>
                <a:spcPts val="0"/>
              </a:spcAft>
              <a:buNone/>
              <a:defRPr sz="1000"/>
            </a:lvl6pPr>
            <a:lvl7pPr lvl="6">
              <a:lnSpc>
                <a:spcPct val="115000"/>
              </a:lnSpc>
              <a:spcBef>
                <a:spcPts val="0"/>
              </a:spcBef>
              <a:spcAft>
                <a:spcPts val="0"/>
              </a:spcAft>
              <a:buNone/>
              <a:defRPr sz="1000"/>
            </a:lvl7pPr>
            <a:lvl8pPr lvl="7">
              <a:lnSpc>
                <a:spcPct val="115000"/>
              </a:lnSpc>
              <a:spcBef>
                <a:spcPts val="0"/>
              </a:spcBef>
              <a:spcAft>
                <a:spcPts val="0"/>
              </a:spcAft>
              <a:buNone/>
              <a:defRPr sz="1000"/>
            </a:lvl8pPr>
            <a:lvl9pPr lvl="8">
              <a:lnSpc>
                <a:spcPct val="115000"/>
              </a:lnSpc>
              <a:spcBef>
                <a:spcPts val="0"/>
              </a:spcBef>
              <a:spcAft>
                <a:spcPts val="0"/>
              </a:spcAft>
              <a:buNone/>
              <a:defRPr sz="1000"/>
            </a:lvl9pPr>
          </a:lstStyle>
          <a:p/>
        </p:txBody>
      </p:sp>
      <p:sp>
        <p:nvSpPr>
          <p:cNvPr id="318" name="Google Shape;318;p35"/>
          <p:cNvSpPr txBox="1"/>
          <p:nvPr>
            <p:ph idx="15" type="title"/>
          </p:nvPr>
        </p:nvSpPr>
        <p:spPr>
          <a:xfrm>
            <a:off x="7115925" y="3352550"/>
            <a:ext cx="1498500" cy="189600"/>
          </a:xfrm>
          <a:prstGeom prst="rect">
            <a:avLst/>
          </a:prstGeom>
        </p:spPr>
        <p:txBody>
          <a:bodyPr anchorCtr="0" anchor="t" bIns="0" lIns="0" spcFirstLastPara="1" rIns="0" wrap="square" tIns="0">
            <a:noAutofit/>
          </a:bodyPr>
          <a:lstStyle>
            <a:lvl1pPr lvl="0" algn="ctr">
              <a:spcBef>
                <a:spcPts val="0"/>
              </a:spcBef>
              <a:spcAft>
                <a:spcPts val="0"/>
              </a:spcAft>
              <a:buNone/>
              <a:defRPr sz="1200">
                <a:latin typeface="Montserrat"/>
                <a:ea typeface="Montserrat"/>
                <a:cs typeface="Montserrat"/>
                <a:sym typeface="Montserrat"/>
              </a:defRPr>
            </a:lvl1pPr>
            <a:lvl2pPr lvl="1" algn="ctr">
              <a:spcBef>
                <a:spcPts val="0"/>
              </a:spcBef>
              <a:spcAft>
                <a:spcPts val="0"/>
              </a:spcAft>
              <a:buNone/>
              <a:defRPr sz="1200">
                <a:latin typeface="Montserrat"/>
                <a:ea typeface="Montserrat"/>
                <a:cs typeface="Montserrat"/>
                <a:sym typeface="Montserrat"/>
              </a:defRPr>
            </a:lvl2pPr>
            <a:lvl3pPr lvl="2" algn="ctr">
              <a:spcBef>
                <a:spcPts val="0"/>
              </a:spcBef>
              <a:spcAft>
                <a:spcPts val="0"/>
              </a:spcAft>
              <a:buNone/>
              <a:defRPr sz="1200">
                <a:latin typeface="Montserrat"/>
                <a:ea typeface="Montserrat"/>
                <a:cs typeface="Montserrat"/>
                <a:sym typeface="Montserrat"/>
              </a:defRPr>
            </a:lvl3pPr>
            <a:lvl4pPr lvl="3" algn="ctr">
              <a:spcBef>
                <a:spcPts val="0"/>
              </a:spcBef>
              <a:spcAft>
                <a:spcPts val="0"/>
              </a:spcAft>
              <a:buNone/>
              <a:defRPr sz="1200">
                <a:latin typeface="Montserrat"/>
                <a:ea typeface="Montserrat"/>
                <a:cs typeface="Montserrat"/>
                <a:sym typeface="Montserrat"/>
              </a:defRPr>
            </a:lvl4pPr>
            <a:lvl5pPr lvl="4" algn="ctr">
              <a:spcBef>
                <a:spcPts val="0"/>
              </a:spcBef>
              <a:spcAft>
                <a:spcPts val="0"/>
              </a:spcAft>
              <a:buNone/>
              <a:defRPr sz="1200">
                <a:latin typeface="Montserrat"/>
                <a:ea typeface="Montserrat"/>
                <a:cs typeface="Montserrat"/>
                <a:sym typeface="Montserrat"/>
              </a:defRPr>
            </a:lvl5pPr>
            <a:lvl6pPr lvl="5" algn="ctr">
              <a:spcBef>
                <a:spcPts val="0"/>
              </a:spcBef>
              <a:spcAft>
                <a:spcPts val="0"/>
              </a:spcAft>
              <a:buNone/>
              <a:defRPr sz="1200">
                <a:latin typeface="Montserrat"/>
                <a:ea typeface="Montserrat"/>
                <a:cs typeface="Montserrat"/>
                <a:sym typeface="Montserrat"/>
              </a:defRPr>
            </a:lvl6pPr>
            <a:lvl7pPr lvl="6" algn="ctr">
              <a:spcBef>
                <a:spcPts val="0"/>
              </a:spcBef>
              <a:spcAft>
                <a:spcPts val="0"/>
              </a:spcAft>
              <a:buNone/>
              <a:defRPr sz="1200">
                <a:latin typeface="Montserrat"/>
                <a:ea typeface="Montserrat"/>
                <a:cs typeface="Montserrat"/>
                <a:sym typeface="Montserrat"/>
              </a:defRPr>
            </a:lvl7pPr>
            <a:lvl8pPr lvl="7" algn="ctr">
              <a:spcBef>
                <a:spcPts val="0"/>
              </a:spcBef>
              <a:spcAft>
                <a:spcPts val="0"/>
              </a:spcAft>
              <a:buNone/>
              <a:defRPr sz="1200">
                <a:latin typeface="Montserrat"/>
                <a:ea typeface="Montserrat"/>
                <a:cs typeface="Montserrat"/>
                <a:sym typeface="Montserrat"/>
              </a:defRPr>
            </a:lvl8pPr>
            <a:lvl9pPr lvl="8" algn="ctr">
              <a:spcBef>
                <a:spcPts val="0"/>
              </a:spcBef>
              <a:spcAft>
                <a:spcPts val="0"/>
              </a:spcAft>
              <a:buNone/>
              <a:defRPr sz="1200">
                <a:latin typeface="Montserrat"/>
                <a:ea typeface="Montserrat"/>
                <a:cs typeface="Montserrat"/>
                <a:sym typeface="Montserrat"/>
              </a:defRPr>
            </a:lvl9pPr>
          </a:lstStyle>
          <a:p/>
        </p:txBody>
      </p:sp>
      <p:sp>
        <p:nvSpPr>
          <p:cNvPr id="319" name="Google Shape;319;p35"/>
          <p:cNvSpPr txBox="1"/>
          <p:nvPr>
            <p:ph idx="16" type="title"/>
          </p:nvPr>
        </p:nvSpPr>
        <p:spPr>
          <a:xfrm>
            <a:off x="7115925" y="3582694"/>
            <a:ext cx="1498500" cy="189600"/>
          </a:xfrm>
          <a:prstGeom prst="rect">
            <a:avLst/>
          </a:prstGeom>
        </p:spPr>
        <p:txBody>
          <a:bodyPr anchorCtr="0" anchor="t" bIns="0" lIns="0" spcFirstLastPara="1" rIns="0" wrap="square" tIns="0">
            <a:spAutoFit/>
          </a:bodyPr>
          <a:lstStyle>
            <a:lvl1pPr lvl="0" algn="ctr">
              <a:spcBef>
                <a:spcPts val="0"/>
              </a:spcBef>
              <a:spcAft>
                <a:spcPts val="0"/>
              </a:spcAft>
              <a:buNone/>
              <a:defRPr sz="1000">
                <a:solidFill>
                  <a:schemeClr val="lt2"/>
                </a:solidFill>
              </a:defRPr>
            </a:lvl1pPr>
            <a:lvl2pPr lvl="1">
              <a:lnSpc>
                <a:spcPct val="115000"/>
              </a:lnSpc>
              <a:spcBef>
                <a:spcPts val="0"/>
              </a:spcBef>
              <a:spcAft>
                <a:spcPts val="0"/>
              </a:spcAft>
              <a:buNone/>
              <a:defRPr sz="1000"/>
            </a:lvl2pPr>
            <a:lvl3pPr lvl="2">
              <a:lnSpc>
                <a:spcPct val="115000"/>
              </a:lnSpc>
              <a:spcBef>
                <a:spcPts val="0"/>
              </a:spcBef>
              <a:spcAft>
                <a:spcPts val="0"/>
              </a:spcAft>
              <a:buNone/>
              <a:defRPr sz="1000"/>
            </a:lvl3pPr>
            <a:lvl4pPr lvl="3">
              <a:lnSpc>
                <a:spcPct val="115000"/>
              </a:lnSpc>
              <a:spcBef>
                <a:spcPts val="0"/>
              </a:spcBef>
              <a:spcAft>
                <a:spcPts val="0"/>
              </a:spcAft>
              <a:buNone/>
              <a:defRPr sz="1000"/>
            </a:lvl4pPr>
            <a:lvl5pPr lvl="4">
              <a:lnSpc>
                <a:spcPct val="115000"/>
              </a:lnSpc>
              <a:spcBef>
                <a:spcPts val="0"/>
              </a:spcBef>
              <a:spcAft>
                <a:spcPts val="0"/>
              </a:spcAft>
              <a:buNone/>
              <a:defRPr sz="1000"/>
            </a:lvl5pPr>
            <a:lvl6pPr lvl="5">
              <a:lnSpc>
                <a:spcPct val="115000"/>
              </a:lnSpc>
              <a:spcBef>
                <a:spcPts val="0"/>
              </a:spcBef>
              <a:spcAft>
                <a:spcPts val="0"/>
              </a:spcAft>
              <a:buNone/>
              <a:defRPr sz="1000"/>
            </a:lvl6pPr>
            <a:lvl7pPr lvl="6">
              <a:lnSpc>
                <a:spcPct val="115000"/>
              </a:lnSpc>
              <a:spcBef>
                <a:spcPts val="0"/>
              </a:spcBef>
              <a:spcAft>
                <a:spcPts val="0"/>
              </a:spcAft>
              <a:buNone/>
              <a:defRPr sz="1000"/>
            </a:lvl7pPr>
            <a:lvl8pPr lvl="7">
              <a:lnSpc>
                <a:spcPct val="115000"/>
              </a:lnSpc>
              <a:spcBef>
                <a:spcPts val="0"/>
              </a:spcBef>
              <a:spcAft>
                <a:spcPts val="0"/>
              </a:spcAft>
              <a:buNone/>
              <a:defRPr sz="1000"/>
            </a:lvl8pPr>
            <a:lvl9pPr lvl="8">
              <a:lnSpc>
                <a:spcPct val="115000"/>
              </a:lnSpc>
              <a:spcBef>
                <a:spcPts val="0"/>
              </a:spcBef>
              <a:spcAft>
                <a:spcPts val="0"/>
              </a:spcAft>
              <a:buNone/>
              <a:defRPr sz="1000"/>
            </a:lvl9pPr>
          </a:lstStyle>
          <a:p/>
        </p:txBody>
      </p:sp>
      <p:sp>
        <p:nvSpPr>
          <p:cNvPr id="320" name="Google Shape;320;p35"/>
          <p:cNvSpPr txBox="1"/>
          <p:nvPr>
            <p:ph idx="1" type="body"/>
          </p:nvPr>
        </p:nvSpPr>
        <p:spPr>
          <a:xfrm>
            <a:off x="2432125" y="3851275"/>
            <a:ext cx="2085000" cy="775800"/>
          </a:xfrm>
          <a:prstGeom prst="rect">
            <a:avLst/>
          </a:prstGeom>
        </p:spPr>
        <p:txBody>
          <a:bodyPr anchorCtr="0" anchor="t" bIns="0" lIns="91425" spcFirstLastPara="1" rIns="91425" wrap="square" tIns="0">
            <a:spAutoFit/>
          </a:bodyPr>
          <a:lstStyle>
            <a:lvl1pPr indent="-285750" lvl="0" marL="457200" algn="ctr">
              <a:lnSpc>
                <a:spcPct val="115000"/>
              </a:lnSpc>
              <a:spcBef>
                <a:spcPts val="0"/>
              </a:spcBef>
              <a:spcAft>
                <a:spcPts val="0"/>
              </a:spcAft>
              <a:buClr>
                <a:schemeClr val="lt2"/>
              </a:buClr>
              <a:buSzPts val="900"/>
              <a:buFont typeface="Montserrat"/>
              <a:buChar char="●"/>
              <a:defRPr/>
            </a:lvl1pPr>
            <a:lvl2pPr indent="-285750" lvl="1" marL="914400" algn="ctr">
              <a:lnSpc>
                <a:spcPct val="115000"/>
              </a:lnSpc>
              <a:spcBef>
                <a:spcPts val="0"/>
              </a:spcBef>
              <a:spcAft>
                <a:spcPts val="0"/>
              </a:spcAft>
              <a:buClr>
                <a:schemeClr val="lt2"/>
              </a:buClr>
              <a:buSzPts val="900"/>
              <a:buFont typeface="Montserrat"/>
              <a:buChar char="○"/>
              <a:defRPr/>
            </a:lvl2pPr>
            <a:lvl3pPr indent="-285750" lvl="2" marL="1371600" algn="ctr">
              <a:lnSpc>
                <a:spcPct val="115000"/>
              </a:lnSpc>
              <a:spcBef>
                <a:spcPts val="0"/>
              </a:spcBef>
              <a:spcAft>
                <a:spcPts val="0"/>
              </a:spcAft>
              <a:buClr>
                <a:schemeClr val="lt2"/>
              </a:buClr>
              <a:buSzPts val="900"/>
              <a:buFont typeface="Montserrat"/>
              <a:buChar char="■"/>
              <a:defRPr/>
            </a:lvl3pPr>
            <a:lvl4pPr indent="-285750" lvl="3" marL="1828800" algn="ctr">
              <a:lnSpc>
                <a:spcPct val="115000"/>
              </a:lnSpc>
              <a:spcBef>
                <a:spcPts val="0"/>
              </a:spcBef>
              <a:spcAft>
                <a:spcPts val="0"/>
              </a:spcAft>
              <a:buClr>
                <a:schemeClr val="lt2"/>
              </a:buClr>
              <a:buSzPts val="900"/>
              <a:buFont typeface="Montserrat"/>
              <a:buChar char="●"/>
              <a:defRPr/>
            </a:lvl4pPr>
            <a:lvl5pPr indent="-285750" lvl="4" marL="2286000" algn="ctr">
              <a:lnSpc>
                <a:spcPct val="115000"/>
              </a:lnSpc>
              <a:spcBef>
                <a:spcPts val="0"/>
              </a:spcBef>
              <a:spcAft>
                <a:spcPts val="0"/>
              </a:spcAft>
              <a:buClr>
                <a:schemeClr val="lt2"/>
              </a:buClr>
              <a:buSzPts val="900"/>
              <a:buFont typeface="Montserrat"/>
              <a:buChar char="○"/>
              <a:defRPr/>
            </a:lvl5pPr>
            <a:lvl6pPr indent="-285750" lvl="5" marL="2743200" algn="ctr">
              <a:lnSpc>
                <a:spcPct val="115000"/>
              </a:lnSpc>
              <a:spcBef>
                <a:spcPts val="0"/>
              </a:spcBef>
              <a:spcAft>
                <a:spcPts val="0"/>
              </a:spcAft>
              <a:buClr>
                <a:schemeClr val="lt2"/>
              </a:buClr>
              <a:buSzPts val="900"/>
              <a:buFont typeface="Montserrat"/>
              <a:buChar char="■"/>
              <a:defRPr/>
            </a:lvl6pPr>
            <a:lvl7pPr indent="-285750" lvl="6" marL="3200400" algn="ctr">
              <a:lnSpc>
                <a:spcPct val="115000"/>
              </a:lnSpc>
              <a:spcBef>
                <a:spcPts val="0"/>
              </a:spcBef>
              <a:spcAft>
                <a:spcPts val="0"/>
              </a:spcAft>
              <a:buClr>
                <a:schemeClr val="lt2"/>
              </a:buClr>
              <a:buSzPts val="900"/>
              <a:buFont typeface="Montserrat"/>
              <a:buChar char="●"/>
              <a:defRPr/>
            </a:lvl7pPr>
            <a:lvl8pPr indent="-285750" lvl="7" marL="3657600" algn="ctr">
              <a:lnSpc>
                <a:spcPct val="115000"/>
              </a:lnSpc>
              <a:spcBef>
                <a:spcPts val="0"/>
              </a:spcBef>
              <a:spcAft>
                <a:spcPts val="0"/>
              </a:spcAft>
              <a:buClr>
                <a:schemeClr val="lt2"/>
              </a:buClr>
              <a:buSzPts val="900"/>
              <a:buFont typeface="Montserrat"/>
              <a:buChar char="○"/>
              <a:defRPr/>
            </a:lvl8pPr>
            <a:lvl9pPr indent="-285750" lvl="8" marL="4114800" algn="ctr">
              <a:lnSpc>
                <a:spcPct val="115000"/>
              </a:lnSpc>
              <a:spcBef>
                <a:spcPts val="0"/>
              </a:spcBef>
              <a:spcAft>
                <a:spcPts val="0"/>
              </a:spcAft>
              <a:buClr>
                <a:schemeClr val="lt2"/>
              </a:buClr>
              <a:buSzPts val="900"/>
              <a:buFont typeface="Montserrat"/>
              <a:buChar char="■"/>
              <a:defRPr/>
            </a:lvl9pPr>
          </a:lstStyle>
          <a:p/>
        </p:txBody>
      </p:sp>
      <p:sp>
        <p:nvSpPr>
          <p:cNvPr id="321" name="Google Shape;321;p35"/>
          <p:cNvSpPr txBox="1"/>
          <p:nvPr>
            <p:ph idx="17" type="body"/>
          </p:nvPr>
        </p:nvSpPr>
        <p:spPr>
          <a:xfrm>
            <a:off x="256025" y="3851275"/>
            <a:ext cx="2066400" cy="775800"/>
          </a:xfrm>
          <a:prstGeom prst="rect">
            <a:avLst/>
          </a:prstGeom>
        </p:spPr>
        <p:txBody>
          <a:bodyPr anchorCtr="0" anchor="t" bIns="0" lIns="91425" spcFirstLastPara="1" rIns="91425" wrap="square" tIns="0">
            <a:spAutoFit/>
          </a:bodyPr>
          <a:lstStyle>
            <a:lvl1pPr indent="-285750" lvl="0" marL="457200" algn="ctr">
              <a:lnSpc>
                <a:spcPct val="115000"/>
              </a:lnSpc>
              <a:spcBef>
                <a:spcPts val="0"/>
              </a:spcBef>
              <a:spcAft>
                <a:spcPts val="0"/>
              </a:spcAft>
              <a:buClr>
                <a:schemeClr val="lt2"/>
              </a:buClr>
              <a:buSzPts val="900"/>
              <a:buFont typeface="Montserrat"/>
              <a:buChar char="●"/>
              <a:defRPr/>
            </a:lvl1pPr>
            <a:lvl2pPr indent="-285750" lvl="1" marL="914400" algn="ctr">
              <a:lnSpc>
                <a:spcPct val="115000"/>
              </a:lnSpc>
              <a:spcBef>
                <a:spcPts val="0"/>
              </a:spcBef>
              <a:spcAft>
                <a:spcPts val="0"/>
              </a:spcAft>
              <a:buClr>
                <a:schemeClr val="lt2"/>
              </a:buClr>
              <a:buSzPts val="900"/>
              <a:buFont typeface="Montserrat"/>
              <a:buChar char="○"/>
              <a:defRPr/>
            </a:lvl2pPr>
            <a:lvl3pPr indent="-285750" lvl="2" marL="1371600" algn="ctr">
              <a:lnSpc>
                <a:spcPct val="115000"/>
              </a:lnSpc>
              <a:spcBef>
                <a:spcPts val="0"/>
              </a:spcBef>
              <a:spcAft>
                <a:spcPts val="0"/>
              </a:spcAft>
              <a:buClr>
                <a:schemeClr val="lt2"/>
              </a:buClr>
              <a:buSzPts val="900"/>
              <a:buFont typeface="Montserrat"/>
              <a:buChar char="■"/>
              <a:defRPr/>
            </a:lvl3pPr>
            <a:lvl4pPr indent="-285750" lvl="3" marL="1828800" algn="ctr">
              <a:lnSpc>
                <a:spcPct val="115000"/>
              </a:lnSpc>
              <a:spcBef>
                <a:spcPts val="0"/>
              </a:spcBef>
              <a:spcAft>
                <a:spcPts val="0"/>
              </a:spcAft>
              <a:buClr>
                <a:schemeClr val="lt2"/>
              </a:buClr>
              <a:buSzPts val="900"/>
              <a:buFont typeface="Montserrat"/>
              <a:buChar char="●"/>
              <a:defRPr/>
            </a:lvl4pPr>
            <a:lvl5pPr indent="-285750" lvl="4" marL="2286000" algn="ctr">
              <a:lnSpc>
                <a:spcPct val="115000"/>
              </a:lnSpc>
              <a:spcBef>
                <a:spcPts val="0"/>
              </a:spcBef>
              <a:spcAft>
                <a:spcPts val="0"/>
              </a:spcAft>
              <a:buClr>
                <a:schemeClr val="lt2"/>
              </a:buClr>
              <a:buSzPts val="900"/>
              <a:buFont typeface="Montserrat"/>
              <a:buChar char="○"/>
              <a:defRPr/>
            </a:lvl5pPr>
            <a:lvl6pPr indent="-285750" lvl="5" marL="2743200" algn="ctr">
              <a:lnSpc>
                <a:spcPct val="115000"/>
              </a:lnSpc>
              <a:spcBef>
                <a:spcPts val="0"/>
              </a:spcBef>
              <a:spcAft>
                <a:spcPts val="0"/>
              </a:spcAft>
              <a:buClr>
                <a:schemeClr val="lt2"/>
              </a:buClr>
              <a:buSzPts val="900"/>
              <a:buFont typeface="Montserrat"/>
              <a:buChar char="■"/>
              <a:defRPr/>
            </a:lvl6pPr>
            <a:lvl7pPr indent="-285750" lvl="6" marL="3200400" algn="ctr">
              <a:lnSpc>
                <a:spcPct val="115000"/>
              </a:lnSpc>
              <a:spcBef>
                <a:spcPts val="0"/>
              </a:spcBef>
              <a:spcAft>
                <a:spcPts val="0"/>
              </a:spcAft>
              <a:buClr>
                <a:schemeClr val="lt2"/>
              </a:buClr>
              <a:buSzPts val="900"/>
              <a:buFont typeface="Montserrat"/>
              <a:buChar char="●"/>
              <a:defRPr/>
            </a:lvl7pPr>
            <a:lvl8pPr indent="-285750" lvl="7" marL="3657600" algn="ctr">
              <a:lnSpc>
                <a:spcPct val="115000"/>
              </a:lnSpc>
              <a:spcBef>
                <a:spcPts val="0"/>
              </a:spcBef>
              <a:spcAft>
                <a:spcPts val="0"/>
              </a:spcAft>
              <a:buClr>
                <a:schemeClr val="lt2"/>
              </a:buClr>
              <a:buSzPts val="900"/>
              <a:buFont typeface="Montserrat"/>
              <a:buChar char="○"/>
              <a:defRPr/>
            </a:lvl8pPr>
            <a:lvl9pPr indent="-285750" lvl="8" marL="4114800" algn="ctr">
              <a:lnSpc>
                <a:spcPct val="115000"/>
              </a:lnSpc>
              <a:spcBef>
                <a:spcPts val="0"/>
              </a:spcBef>
              <a:spcAft>
                <a:spcPts val="0"/>
              </a:spcAft>
              <a:buClr>
                <a:schemeClr val="lt2"/>
              </a:buClr>
              <a:buSzPts val="900"/>
              <a:buFont typeface="Montserrat"/>
              <a:buChar char="■"/>
              <a:defRPr/>
            </a:lvl9pPr>
          </a:lstStyle>
          <a:p/>
        </p:txBody>
      </p:sp>
      <p:sp>
        <p:nvSpPr>
          <p:cNvPr id="322" name="Google Shape;322;p35"/>
          <p:cNvSpPr txBox="1"/>
          <p:nvPr>
            <p:ph idx="18" type="body"/>
          </p:nvPr>
        </p:nvSpPr>
        <p:spPr>
          <a:xfrm>
            <a:off x="6821675" y="3851275"/>
            <a:ext cx="2066400" cy="775800"/>
          </a:xfrm>
          <a:prstGeom prst="rect">
            <a:avLst/>
          </a:prstGeom>
        </p:spPr>
        <p:txBody>
          <a:bodyPr anchorCtr="0" anchor="t" bIns="0" lIns="91425" spcFirstLastPara="1" rIns="91425" wrap="square" tIns="0">
            <a:spAutoFit/>
          </a:bodyPr>
          <a:lstStyle>
            <a:lvl1pPr indent="-285750" lvl="0" marL="457200" algn="ctr">
              <a:lnSpc>
                <a:spcPct val="115000"/>
              </a:lnSpc>
              <a:spcBef>
                <a:spcPts val="0"/>
              </a:spcBef>
              <a:spcAft>
                <a:spcPts val="0"/>
              </a:spcAft>
              <a:buClr>
                <a:schemeClr val="lt2"/>
              </a:buClr>
              <a:buSzPts val="900"/>
              <a:buFont typeface="Montserrat"/>
              <a:buChar char="●"/>
              <a:defRPr/>
            </a:lvl1pPr>
            <a:lvl2pPr indent="-285750" lvl="1" marL="914400" algn="ctr">
              <a:lnSpc>
                <a:spcPct val="115000"/>
              </a:lnSpc>
              <a:spcBef>
                <a:spcPts val="0"/>
              </a:spcBef>
              <a:spcAft>
                <a:spcPts val="0"/>
              </a:spcAft>
              <a:buClr>
                <a:schemeClr val="lt2"/>
              </a:buClr>
              <a:buSzPts val="900"/>
              <a:buFont typeface="Montserrat"/>
              <a:buChar char="○"/>
              <a:defRPr/>
            </a:lvl2pPr>
            <a:lvl3pPr indent="-285750" lvl="2" marL="1371600" algn="ctr">
              <a:lnSpc>
                <a:spcPct val="115000"/>
              </a:lnSpc>
              <a:spcBef>
                <a:spcPts val="0"/>
              </a:spcBef>
              <a:spcAft>
                <a:spcPts val="0"/>
              </a:spcAft>
              <a:buClr>
                <a:schemeClr val="lt2"/>
              </a:buClr>
              <a:buSzPts val="900"/>
              <a:buFont typeface="Montserrat"/>
              <a:buChar char="■"/>
              <a:defRPr/>
            </a:lvl3pPr>
            <a:lvl4pPr indent="-285750" lvl="3" marL="1828800" algn="ctr">
              <a:lnSpc>
                <a:spcPct val="115000"/>
              </a:lnSpc>
              <a:spcBef>
                <a:spcPts val="0"/>
              </a:spcBef>
              <a:spcAft>
                <a:spcPts val="0"/>
              </a:spcAft>
              <a:buClr>
                <a:schemeClr val="lt2"/>
              </a:buClr>
              <a:buSzPts val="900"/>
              <a:buFont typeface="Montserrat"/>
              <a:buChar char="●"/>
              <a:defRPr/>
            </a:lvl4pPr>
            <a:lvl5pPr indent="-285750" lvl="4" marL="2286000" algn="ctr">
              <a:lnSpc>
                <a:spcPct val="115000"/>
              </a:lnSpc>
              <a:spcBef>
                <a:spcPts val="0"/>
              </a:spcBef>
              <a:spcAft>
                <a:spcPts val="0"/>
              </a:spcAft>
              <a:buClr>
                <a:schemeClr val="lt2"/>
              </a:buClr>
              <a:buSzPts val="900"/>
              <a:buFont typeface="Montserrat"/>
              <a:buChar char="○"/>
              <a:defRPr/>
            </a:lvl5pPr>
            <a:lvl6pPr indent="-285750" lvl="5" marL="2743200" algn="ctr">
              <a:lnSpc>
                <a:spcPct val="115000"/>
              </a:lnSpc>
              <a:spcBef>
                <a:spcPts val="0"/>
              </a:spcBef>
              <a:spcAft>
                <a:spcPts val="0"/>
              </a:spcAft>
              <a:buClr>
                <a:schemeClr val="lt2"/>
              </a:buClr>
              <a:buSzPts val="900"/>
              <a:buFont typeface="Montserrat"/>
              <a:buChar char="■"/>
              <a:defRPr/>
            </a:lvl6pPr>
            <a:lvl7pPr indent="-285750" lvl="6" marL="3200400" algn="ctr">
              <a:lnSpc>
                <a:spcPct val="115000"/>
              </a:lnSpc>
              <a:spcBef>
                <a:spcPts val="0"/>
              </a:spcBef>
              <a:spcAft>
                <a:spcPts val="0"/>
              </a:spcAft>
              <a:buClr>
                <a:schemeClr val="lt2"/>
              </a:buClr>
              <a:buSzPts val="900"/>
              <a:buFont typeface="Montserrat"/>
              <a:buChar char="●"/>
              <a:defRPr/>
            </a:lvl7pPr>
            <a:lvl8pPr indent="-285750" lvl="7" marL="3657600" algn="ctr">
              <a:lnSpc>
                <a:spcPct val="115000"/>
              </a:lnSpc>
              <a:spcBef>
                <a:spcPts val="0"/>
              </a:spcBef>
              <a:spcAft>
                <a:spcPts val="0"/>
              </a:spcAft>
              <a:buClr>
                <a:schemeClr val="lt2"/>
              </a:buClr>
              <a:buSzPts val="900"/>
              <a:buFont typeface="Montserrat"/>
              <a:buChar char="○"/>
              <a:defRPr/>
            </a:lvl8pPr>
            <a:lvl9pPr indent="-285750" lvl="8" marL="4114800" algn="ctr">
              <a:lnSpc>
                <a:spcPct val="115000"/>
              </a:lnSpc>
              <a:spcBef>
                <a:spcPts val="0"/>
              </a:spcBef>
              <a:spcAft>
                <a:spcPts val="0"/>
              </a:spcAft>
              <a:buClr>
                <a:schemeClr val="lt2"/>
              </a:buClr>
              <a:buSzPts val="900"/>
              <a:buFont typeface="Montserrat"/>
              <a:buChar char="■"/>
              <a:defRPr/>
            </a:lvl9pPr>
          </a:lstStyle>
          <a:p/>
        </p:txBody>
      </p:sp>
      <p:sp>
        <p:nvSpPr>
          <p:cNvPr id="323" name="Google Shape;323;p35"/>
          <p:cNvSpPr txBox="1"/>
          <p:nvPr>
            <p:ph idx="19" type="body"/>
          </p:nvPr>
        </p:nvSpPr>
        <p:spPr>
          <a:xfrm>
            <a:off x="4629100" y="3851275"/>
            <a:ext cx="2085000" cy="775800"/>
          </a:xfrm>
          <a:prstGeom prst="rect">
            <a:avLst/>
          </a:prstGeom>
        </p:spPr>
        <p:txBody>
          <a:bodyPr anchorCtr="0" anchor="t" bIns="0" lIns="91425" spcFirstLastPara="1" rIns="91425" wrap="square" tIns="0">
            <a:spAutoFit/>
          </a:bodyPr>
          <a:lstStyle>
            <a:lvl1pPr indent="-285750" lvl="0" marL="457200" algn="ctr">
              <a:spcBef>
                <a:spcPts val="0"/>
              </a:spcBef>
              <a:spcAft>
                <a:spcPts val="0"/>
              </a:spcAft>
              <a:buClr>
                <a:schemeClr val="lt2"/>
              </a:buClr>
              <a:buSzPts val="900"/>
              <a:buFont typeface="Montserrat"/>
              <a:buChar char="●"/>
              <a:defRPr/>
            </a:lvl1pPr>
            <a:lvl2pPr indent="-285750" lvl="1" marL="914400" algn="ctr">
              <a:spcBef>
                <a:spcPts val="0"/>
              </a:spcBef>
              <a:spcAft>
                <a:spcPts val="0"/>
              </a:spcAft>
              <a:buClr>
                <a:schemeClr val="lt2"/>
              </a:buClr>
              <a:buSzPts val="900"/>
              <a:buFont typeface="Montserrat"/>
              <a:buChar char="○"/>
              <a:defRPr/>
            </a:lvl2pPr>
            <a:lvl3pPr indent="-285750" lvl="2" marL="1371600" algn="ctr">
              <a:spcBef>
                <a:spcPts val="0"/>
              </a:spcBef>
              <a:spcAft>
                <a:spcPts val="0"/>
              </a:spcAft>
              <a:buClr>
                <a:schemeClr val="lt2"/>
              </a:buClr>
              <a:buSzPts val="900"/>
              <a:buFont typeface="Montserrat"/>
              <a:buChar char="■"/>
              <a:defRPr/>
            </a:lvl3pPr>
            <a:lvl4pPr indent="-285750" lvl="3" marL="1828800" algn="ctr">
              <a:spcBef>
                <a:spcPts val="0"/>
              </a:spcBef>
              <a:spcAft>
                <a:spcPts val="0"/>
              </a:spcAft>
              <a:buClr>
                <a:schemeClr val="lt2"/>
              </a:buClr>
              <a:buSzPts val="900"/>
              <a:buFont typeface="Montserrat"/>
              <a:buChar char="●"/>
              <a:defRPr/>
            </a:lvl4pPr>
            <a:lvl5pPr indent="-285750" lvl="4" marL="2286000" algn="ctr">
              <a:spcBef>
                <a:spcPts val="0"/>
              </a:spcBef>
              <a:spcAft>
                <a:spcPts val="0"/>
              </a:spcAft>
              <a:buClr>
                <a:schemeClr val="lt2"/>
              </a:buClr>
              <a:buSzPts val="900"/>
              <a:buFont typeface="Montserrat"/>
              <a:buChar char="○"/>
              <a:defRPr/>
            </a:lvl5pPr>
            <a:lvl6pPr indent="-285750" lvl="5" marL="2743200" algn="ctr">
              <a:spcBef>
                <a:spcPts val="0"/>
              </a:spcBef>
              <a:spcAft>
                <a:spcPts val="0"/>
              </a:spcAft>
              <a:buClr>
                <a:schemeClr val="lt2"/>
              </a:buClr>
              <a:buSzPts val="900"/>
              <a:buFont typeface="Montserrat"/>
              <a:buChar char="■"/>
              <a:defRPr/>
            </a:lvl6pPr>
            <a:lvl7pPr indent="-285750" lvl="6" marL="3200400" algn="ctr">
              <a:spcBef>
                <a:spcPts val="0"/>
              </a:spcBef>
              <a:spcAft>
                <a:spcPts val="0"/>
              </a:spcAft>
              <a:buClr>
                <a:schemeClr val="lt2"/>
              </a:buClr>
              <a:buSzPts val="900"/>
              <a:buFont typeface="Montserrat"/>
              <a:buChar char="●"/>
              <a:defRPr/>
            </a:lvl7pPr>
            <a:lvl8pPr indent="-285750" lvl="7" marL="3657600" algn="ctr">
              <a:spcBef>
                <a:spcPts val="0"/>
              </a:spcBef>
              <a:spcAft>
                <a:spcPts val="0"/>
              </a:spcAft>
              <a:buClr>
                <a:schemeClr val="lt2"/>
              </a:buClr>
              <a:buSzPts val="900"/>
              <a:buFont typeface="Montserrat"/>
              <a:buChar char="○"/>
              <a:defRPr/>
            </a:lvl8pPr>
            <a:lvl9pPr indent="-285750" lvl="8" marL="4114800" algn="ctr">
              <a:spcBef>
                <a:spcPts val="0"/>
              </a:spcBef>
              <a:spcAft>
                <a:spcPts val="0"/>
              </a:spcAft>
              <a:buClr>
                <a:schemeClr val="lt2"/>
              </a:buClr>
              <a:buSzPts val="900"/>
              <a:buFont typeface="Montserrat"/>
              <a:buChar char="■"/>
              <a:defRPr/>
            </a:lvl9pPr>
          </a:lstStyle>
          <a:p/>
        </p:txBody>
      </p:sp>
      <p:sp>
        <p:nvSpPr>
          <p:cNvPr id="324" name="Google Shape;324;p35"/>
          <p:cNvSpPr txBox="1"/>
          <p:nvPr>
            <p:ph idx="20"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BLANK_1_1_1_1_1_1_1_1_1_1_1_1_1_1_1_1_1_1_1_1_1_1">
    <p:bg>
      <p:bgPr>
        <a:solidFill>
          <a:schemeClr val="dk2"/>
        </a:solidFill>
      </p:bgPr>
    </p:bg>
    <p:spTree>
      <p:nvGrpSpPr>
        <p:cNvPr id="325" name="Shape 325"/>
        <p:cNvGrpSpPr/>
        <p:nvPr/>
      </p:nvGrpSpPr>
      <p:grpSpPr>
        <a:xfrm>
          <a:off x="0" y="0"/>
          <a:ext cx="0" cy="0"/>
          <a:chOff x="0" y="0"/>
          <a:chExt cx="0" cy="0"/>
        </a:xfrm>
      </p:grpSpPr>
      <p:sp>
        <p:nvSpPr>
          <p:cNvPr id="326" name="Google Shape;326;p36"/>
          <p:cNvSpPr/>
          <p:nvPr/>
        </p:nvSpPr>
        <p:spPr>
          <a:xfrm>
            <a:off x="0" y="1182000"/>
            <a:ext cx="1873200" cy="30603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327" name="Google Shape;327;p36"/>
          <p:cNvSpPr/>
          <p:nvPr/>
        </p:nvSpPr>
        <p:spPr>
          <a:xfrm>
            <a:off x="0" y="1182000"/>
            <a:ext cx="1873200" cy="18732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328" name="Google Shape;328;p36"/>
          <p:cNvSpPr/>
          <p:nvPr/>
        </p:nvSpPr>
        <p:spPr>
          <a:xfrm>
            <a:off x="0" y="1182000"/>
            <a:ext cx="1873200" cy="6837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329" name="Google Shape;329;p36"/>
          <p:cNvSpPr/>
          <p:nvPr/>
        </p:nvSpPr>
        <p:spPr>
          <a:xfrm>
            <a:off x="0" y="0"/>
            <a:ext cx="1873200" cy="118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330" name="Google Shape;330;p36"/>
          <p:cNvSpPr/>
          <p:nvPr/>
        </p:nvSpPr>
        <p:spPr>
          <a:xfrm>
            <a:off x="806250" y="1052675"/>
            <a:ext cx="260700" cy="2607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331" name="Google Shape;331;p36"/>
          <p:cNvSpPr/>
          <p:nvPr/>
        </p:nvSpPr>
        <p:spPr>
          <a:xfrm>
            <a:off x="0" y="4246550"/>
            <a:ext cx="9144000" cy="901200"/>
          </a:xfrm>
          <a:prstGeom prst="rect">
            <a:avLst/>
          </a:prstGeom>
          <a:gradFill>
            <a:gsLst>
              <a:gs pos="0">
                <a:schemeClr val="dk1"/>
              </a:gs>
              <a:gs pos="72000">
                <a:schemeClr val="dk2"/>
              </a:gs>
              <a:gs pos="100000">
                <a:schemeClr val="dk2"/>
              </a:gs>
            </a:gsLst>
            <a:path path="circle">
              <a:fillToRect b="100%" l="100%" r="0%" t="0%"/>
            </a:path>
            <a:tileRect b="0%" l="0%" r="-10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cxnSp>
        <p:nvCxnSpPr>
          <p:cNvPr id="332" name="Google Shape;332;p36"/>
          <p:cNvCxnSpPr/>
          <p:nvPr/>
        </p:nvCxnSpPr>
        <p:spPr>
          <a:xfrm>
            <a:off x="0" y="4244425"/>
            <a:ext cx="9144000" cy="0"/>
          </a:xfrm>
          <a:prstGeom prst="straightConnector1">
            <a:avLst/>
          </a:prstGeom>
          <a:noFill/>
          <a:ln cap="flat" cmpd="sng" w="9525">
            <a:solidFill>
              <a:schemeClr val="dk1"/>
            </a:solidFill>
            <a:prstDash val="solid"/>
            <a:round/>
            <a:headEnd len="med" w="med" type="none"/>
            <a:tailEnd len="med" w="med" type="none"/>
          </a:ln>
        </p:spPr>
      </p:cxnSp>
      <p:cxnSp>
        <p:nvCxnSpPr>
          <p:cNvPr id="333" name="Google Shape;333;p36"/>
          <p:cNvCxnSpPr/>
          <p:nvPr/>
        </p:nvCxnSpPr>
        <p:spPr>
          <a:xfrm>
            <a:off x="1873325" y="0"/>
            <a:ext cx="0" cy="4242300"/>
          </a:xfrm>
          <a:prstGeom prst="straightConnector1">
            <a:avLst/>
          </a:prstGeom>
          <a:noFill/>
          <a:ln cap="flat" cmpd="sng" w="9525">
            <a:solidFill>
              <a:schemeClr val="dk1"/>
            </a:solidFill>
            <a:prstDash val="solid"/>
            <a:round/>
            <a:headEnd len="med" w="med" type="none"/>
            <a:tailEnd len="med" w="med" type="none"/>
          </a:ln>
        </p:spPr>
      </p:cxnSp>
      <p:sp>
        <p:nvSpPr>
          <p:cNvPr id="334" name="Google Shape;334;p36"/>
          <p:cNvSpPr txBox="1"/>
          <p:nvPr>
            <p:ph type="title"/>
          </p:nvPr>
        </p:nvSpPr>
        <p:spPr>
          <a:xfrm>
            <a:off x="2322425" y="602225"/>
            <a:ext cx="6565800" cy="642000"/>
          </a:xfrm>
          <a:prstGeom prst="rect">
            <a:avLst/>
          </a:prstGeom>
          <a:noFill/>
        </p:spPr>
        <p:txBody>
          <a:bodyPr anchorCtr="0" anchor="t" bIns="0" lIns="0" spcFirstLastPara="1" rIns="0" wrap="square" tIns="0">
            <a:noAutofit/>
          </a:bodyPr>
          <a:lstStyle>
            <a:lvl1pPr lvl="0">
              <a:lnSpc>
                <a:spcPct val="80000"/>
              </a:lnSpc>
              <a:spcBef>
                <a:spcPts val="0"/>
              </a:spcBef>
              <a:spcAft>
                <a:spcPts val="0"/>
              </a:spcAft>
              <a:buClr>
                <a:schemeClr val="dk1"/>
              </a:buClr>
              <a:buSzPts val="9600"/>
              <a:buFont typeface="Montserrat"/>
              <a:buNone/>
              <a:defRPr sz="9600">
                <a:latin typeface="Montserrat"/>
                <a:ea typeface="Montserrat"/>
                <a:cs typeface="Montserrat"/>
                <a:sym typeface="Montserrat"/>
              </a:defRPr>
            </a:lvl1pPr>
            <a:lvl2pPr lvl="1">
              <a:spcBef>
                <a:spcPts val="0"/>
              </a:spcBef>
              <a:spcAft>
                <a:spcPts val="0"/>
              </a:spcAft>
              <a:buClr>
                <a:schemeClr val="dk1"/>
              </a:buClr>
              <a:buSzPts val="9600"/>
              <a:buFont typeface="Montserrat"/>
              <a:buNone/>
              <a:defRPr sz="9600">
                <a:latin typeface="Montserrat"/>
                <a:ea typeface="Montserrat"/>
                <a:cs typeface="Montserrat"/>
                <a:sym typeface="Montserrat"/>
              </a:defRPr>
            </a:lvl2pPr>
            <a:lvl3pPr lvl="2">
              <a:spcBef>
                <a:spcPts val="0"/>
              </a:spcBef>
              <a:spcAft>
                <a:spcPts val="0"/>
              </a:spcAft>
              <a:buClr>
                <a:schemeClr val="dk1"/>
              </a:buClr>
              <a:buSzPts val="9600"/>
              <a:buFont typeface="Montserrat"/>
              <a:buNone/>
              <a:defRPr sz="9600">
                <a:latin typeface="Montserrat"/>
                <a:ea typeface="Montserrat"/>
                <a:cs typeface="Montserrat"/>
                <a:sym typeface="Montserrat"/>
              </a:defRPr>
            </a:lvl3pPr>
            <a:lvl4pPr lvl="3">
              <a:spcBef>
                <a:spcPts val="0"/>
              </a:spcBef>
              <a:spcAft>
                <a:spcPts val="0"/>
              </a:spcAft>
              <a:buClr>
                <a:schemeClr val="dk1"/>
              </a:buClr>
              <a:buSzPts val="9600"/>
              <a:buFont typeface="Montserrat"/>
              <a:buNone/>
              <a:defRPr sz="9600">
                <a:latin typeface="Montserrat"/>
                <a:ea typeface="Montserrat"/>
                <a:cs typeface="Montserrat"/>
                <a:sym typeface="Montserrat"/>
              </a:defRPr>
            </a:lvl4pPr>
            <a:lvl5pPr lvl="4">
              <a:spcBef>
                <a:spcPts val="0"/>
              </a:spcBef>
              <a:spcAft>
                <a:spcPts val="0"/>
              </a:spcAft>
              <a:buClr>
                <a:schemeClr val="dk1"/>
              </a:buClr>
              <a:buSzPts val="9600"/>
              <a:buFont typeface="Montserrat"/>
              <a:buNone/>
              <a:defRPr sz="9600">
                <a:latin typeface="Montserrat"/>
                <a:ea typeface="Montserrat"/>
                <a:cs typeface="Montserrat"/>
                <a:sym typeface="Montserrat"/>
              </a:defRPr>
            </a:lvl5pPr>
            <a:lvl6pPr lvl="5">
              <a:spcBef>
                <a:spcPts val="0"/>
              </a:spcBef>
              <a:spcAft>
                <a:spcPts val="0"/>
              </a:spcAft>
              <a:buClr>
                <a:schemeClr val="dk1"/>
              </a:buClr>
              <a:buSzPts val="9600"/>
              <a:buFont typeface="Montserrat"/>
              <a:buNone/>
              <a:defRPr sz="9600">
                <a:latin typeface="Montserrat"/>
                <a:ea typeface="Montserrat"/>
                <a:cs typeface="Montserrat"/>
                <a:sym typeface="Montserrat"/>
              </a:defRPr>
            </a:lvl6pPr>
            <a:lvl7pPr lvl="6">
              <a:spcBef>
                <a:spcPts val="0"/>
              </a:spcBef>
              <a:spcAft>
                <a:spcPts val="0"/>
              </a:spcAft>
              <a:buClr>
                <a:schemeClr val="dk1"/>
              </a:buClr>
              <a:buSzPts val="9600"/>
              <a:buFont typeface="Montserrat"/>
              <a:buNone/>
              <a:defRPr sz="9600">
                <a:latin typeface="Montserrat"/>
                <a:ea typeface="Montserrat"/>
                <a:cs typeface="Montserrat"/>
                <a:sym typeface="Montserrat"/>
              </a:defRPr>
            </a:lvl7pPr>
            <a:lvl8pPr lvl="7">
              <a:spcBef>
                <a:spcPts val="0"/>
              </a:spcBef>
              <a:spcAft>
                <a:spcPts val="0"/>
              </a:spcAft>
              <a:buClr>
                <a:schemeClr val="dk1"/>
              </a:buClr>
              <a:buSzPts val="9600"/>
              <a:buFont typeface="Montserrat"/>
              <a:buNone/>
              <a:defRPr sz="9600">
                <a:latin typeface="Montserrat"/>
                <a:ea typeface="Montserrat"/>
                <a:cs typeface="Montserrat"/>
                <a:sym typeface="Montserrat"/>
              </a:defRPr>
            </a:lvl8pPr>
            <a:lvl9pPr lvl="8">
              <a:spcBef>
                <a:spcPts val="0"/>
              </a:spcBef>
              <a:spcAft>
                <a:spcPts val="0"/>
              </a:spcAft>
              <a:buClr>
                <a:schemeClr val="dk1"/>
              </a:buClr>
              <a:buSzPts val="9600"/>
              <a:buFont typeface="Montserrat"/>
              <a:buNone/>
              <a:defRPr sz="9600">
                <a:latin typeface="Montserrat"/>
                <a:ea typeface="Montserrat"/>
                <a:cs typeface="Montserrat"/>
                <a:sym typeface="Montserrat"/>
              </a:defRPr>
            </a:lvl9pPr>
          </a:lstStyle>
          <a:p/>
        </p:txBody>
      </p:sp>
      <p:sp>
        <p:nvSpPr>
          <p:cNvPr id="335" name="Google Shape;335;p36"/>
          <p:cNvSpPr txBox="1"/>
          <p:nvPr>
            <p:ph idx="2" type="title"/>
          </p:nvPr>
        </p:nvSpPr>
        <p:spPr>
          <a:xfrm>
            <a:off x="2322425" y="1389575"/>
            <a:ext cx="6565800" cy="5988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9600"/>
              <a:buFont typeface="Source Serif 4"/>
              <a:buNone/>
              <a:defRPr sz="9600"/>
            </a:lvl1pPr>
            <a:lvl2pPr lvl="1">
              <a:spcBef>
                <a:spcPts val="0"/>
              </a:spcBef>
              <a:spcAft>
                <a:spcPts val="0"/>
              </a:spcAft>
              <a:buClr>
                <a:schemeClr val="dk1"/>
              </a:buClr>
              <a:buSzPts val="9600"/>
              <a:buFont typeface="Source Serif 4"/>
              <a:buNone/>
              <a:defRPr sz="9600"/>
            </a:lvl2pPr>
            <a:lvl3pPr lvl="2">
              <a:spcBef>
                <a:spcPts val="0"/>
              </a:spcBef>
              <a:spcAft>
                <a:spcPts val="0"/>
              </a:spcAft>
              <a:buClr>
                <a:schemeClr val="dk1"/>
              </a:buClr>
              <a:buSzPts val="9600"/>
              <a:buFont typeface="Source Serif 4"/>
              <a:buNone/>
              <a:defRPr sz="9600"/>
            </a:lvl3pPr>
            <a:lvl4pPr lvl="3">
              <a:spcBef>
                <a:spcPts val="0"/>
              </a:spcBef>
              <a:spcAft>
                <a:spcPts val="0"/>
              </a:spcAft>
              <a:buClr>
                <a:schemeClr val="dk1"/>
              </a:buClr>
              <a:buSzPts val="9600"/>
              <a:buFont typeface="Source Serif 4"/>
              <a:buNone/>
              <a:defRPr sz="9600"/>
            </a:lvl4pPr>
            <a:lvl5pPr lvl="4">
              <a:spcBef>
                <a:spcPts val="0"/>
              </a:spcBef>
              <a:spcAft>
                <a:spcPts val="0"/>
              </a:spcAft>
              <a:buClr>
                <a:schemeClr val="dk1"/>
              </a:buClr>
              <a:buSzPts val="9600"/>
              <a:buFont typeface="Source Serif 4"/>
              <a:buNone/>
              <a:defRPr sz="9600"/>
            </a:lvl5pPr>
            <a:lvl6pPr lvl="5">
              <a:spcBef>
                <a:spcPts val="0"/>
              </a:spcBef>
              <a:spcAft>
                <a:spcPts val="0"/>
              </a:spcAft>
              <a:buClr>
                <a:schemeClr val="dk1"/>
              </a:buClr>
              <a:buSzPts val="9600"/>
              <a:buFont typeface="Source Serif 4"/>
              <a:buNone/>
              <a:defRPr sz="9600"/>
            </a:lvl6pPr>
            <a:lvl7pPr lvl="6">
              <a:spcBef>
                <a:spcPts val="0"/>
              </a:spcBef>
              <a:spcAft>
                <a:spcPts val="0"/>
              </a:spcAft>
              <a:buClr>
                <a:schemeClr val="dk1"/>
              </a:buClr>
              <a:buSzPts val="9600"/>
              <a:buFont typeface="Source Serif 4"/>
              <a:buNone/>
              <a:defRPr sz="9600"/>
            </a:lvl7pPr>
            <a:lvl8pPr lvl="7">
              <a:spcBef>
                <a:spcPts val="0"/>
              </a:spcBef>
              <a:spcAft>
                <a:spcPts val="0"/>
              </a:spcAft>
              <a:buClr>
                <a:schemeClr val="dk1"/>
              </a:buClr>
              <a:buSzPts val="9600"/>
              <a:buFont typeface="Source Serif 4"/>
              <a:buNone/>
              <a:defRPr sz="9600"/>
            </a:lvl8pPr>
            <a:lvl9pPr lvl="8">
              <a:spcBef>
                <a:spcPts val="0"/>
              </a:spcBef>
              <a:spcAft>
                <a:spcPts val="0"/>
              </a:spcAft>
              <a:buClr>
                <a:schemeClr val="dk1"/>
              </a:buClr>
              <a:buSzPts val="9600"/>
              <a:buFont typeface="Source Serif 4"/>
              <a:buNone/>
              <a:defRPr sz="96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36" name="Shape 336"/>
        <p:cNvGrpSpPr/>
        <p:nvPr/>
      </p:nvGrpSpPr>
      <p:grpSpPr>
        <a:xfrm>
          <a:off x="0" y="0"/>
          <a:ext cx="0" cy="0"/>
          <a:chOff x="0" y="0"/>
          <a:chExt cx="0" cy="0"/>
        </a:xfrm>
      </p:grpSpPr>
      <p:sp>
        <p:nvSpPr>
          <p:cNvPr id="337" name="Google Shape;337;p3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38" name="Google Shape;338;p37"/>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39" name="Shape 339"/>
        <p:cNvGrpSpPr/>
        <p:nvPr/>
      </p:nvGrpSpPr>
      <p:grpSpPr>
        <a:xfrm>
          <a:off x="0" y="0"/>
          <a:ext cx="0" cy="0"/>
          <a:chOff x="0" y="0"/>
          <a:chExt cx="0" cy="0"/>
        </a:xfrm>
      </p:grpSpPr>
      <p:sp>
        <p:nvSpPr>
          <p:cNvPr id="340" name="Google Shape;340;p3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341" name="Shape 341"/>
        <p:cNvGrpSpPr/>
        <p:nvPr/>
      </p:nvGrpSpPr>
      <p:grpSpPr>
        <a:xfrm>
          <a:off x="0" y="0"/>
          <a:ext cx="0" cy="0"/>
          <a:chOff x="0" y="0"/>
          <a:chExt cx="0" cy="0"/>
        </a:xfrm>
      </p:grpSpPr>
      <p:sp>
        <p:nvSpPr>
          <p:cNvPr id="342" name="Google Shape;342;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343" name="Google Shape;343;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344" name="Shape 344"/>
        <p:cNvGrpSpPr/>
        <p:nvPr/>
      </p:nvGrpSpPr>
      <p:grpSpPr>
        <a:xfrm>
          <a:off x="0" y="0"/>
          <a:ext cx="0" cy="0"/>
          <a:chOff x="0" y="0"/>
          <a:chExt cx="0" cy="0"/>
        </a:xfrm>
      </p:grpSpPr>
      <p:sp>
        <p:nvSpPr>
          <p:cNvPr id="345" name="Google Shape;345;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346" name="Google Shape;346;p40"/>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7" name="Google Shape;347;p40"/>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8" name="Shape 348"/>
        <p:cNvGrpSpPr/>
        <p:nvPr/>
      </p:nvGrpSpPr>
      <p:grpSpPr>
        <a:xfrm>
          <a:off x="0" y="0"/>
          <a:ext cx="0" cy="0"/>
          <a:chOff x="0" y="0"/>
          <a:chExt cx="0" cy="0"/>
        </a:xfrm>
      </p:grpSpPr>
      <p:sp>
        <p:nvSpPr>
          <p:cNvPr id="349" name="Google Shape;349;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350" name="Shape 350"/>
        <p:cNvGrpSpPr/>
        <p:nvPr/>
      </p:nvGrpSpPr>
      <p:grpSpPr>
        <a:xfrm>
          <a:off x="0" y="0"/>
          <a:ext cx="0" cy="0"/>
          <a:chOff x="0" y="0"/>
          <a:chExt cx="0" cy="0"/>
        </a:xfrm>
      </p:grpSpPr>
      <p:sp>
        <p:nvSpPr>
          <p:cNvPr id="351" name="Google Shape;351;p42"/>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52" name="Google Shape;352;p42"/>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53" name="Shape 353"/>
        <p:cNvGrpSpPr/>
        <p:nvPr/>
      </p:nvGrpSpPr>
      <p:grpSpPr>
        <a:xfrm>
          <a:off x="0" y="0"/>
          <a:ext cx="0" cy="0"/>
          <a:chOff x="0" y="0"/>
          <a:chExt cx="0" cy="0"/>
        </a:xfrm>
      </p:grpSpPr>
      <p:sp>
        <p:nvSpPr>
          <p:cNvPr id="354" name="Google Shape;354;p43"/>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55" name="Shape 355"/>
        <p:cNvGrpSpPr/>
        <p:nvPr/>
      </p:nvGrpSpPr>
      <p:grpSpPr>
        <a:xfrm>
          <a:off x="0" y="0"/>
          <a:ext cx="0" cy="0"/>
          <a:chOff x="0" y="0"/>
          <a:chExt cx="0" cy="0"/>
        </a:xfrm>
      </p:grpSpPr>
      <p:sp>
        <p:nvSpPr>
          <p:cNvPr id="356" name="Google Shape;356;p4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57" name="Google Shape;357;p44"/>
          <p:cNvSpPr txBox="1"/>
          <p:nvPr>
            <p:ph idx="1" type="subTitle"/>
          </p:nvPr>
        </p:nvSpPr>
        <p:spPr>
          <a:xfrm>
            <a:off x="265500" y="2803075"/>
            <a:ext cx="4045200" cy="1235100"/>
          </a:xfrm>
          <a:prstGeom prst="rect">
            <a:avLst/>
          </a:prstGeom>
        </p:spPr>
        <p:txBody>
          <a:bodyPr anchorCtr="0" anchor="t" bIns="0" lIns="0" spcFirstLastPara="1" rIns="0" wrap="square" tIns="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358" name="Google Shape;358;p44"/>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359" name="Shape 359"/>
        <p:cNvGrpSpPr/>
        <p:nvPr/>
      </p:nvGrpSpPr>
      <p:grpSpPr>
        <a:xfrm>
          <a:off x="0" y="0"/>
          <a:ext cx="0" cy="0"/>
          <a:chOff x="0" y="0"/>
          <a:chExt cx="0" cy="0"/>
        </a:xfrm>
      </p:grpSpPr>
      <p:sp>
        <p:nvSpPr>
          <p:cNvPr id="360" name="Google Shape;360;p4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900"/>
              <a:buNone/>
              <a:defRPr/>
            </a:lvl1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361" name="Shape 361"/>
        <p:cNvGrpSpPr/>
        <p:nvPr/>
      </p:nvGrpSpPr>
      <p:grpSpPr>
        <a:xfrm>
          <a:off x="0" y="0"/>
          <a:ext cx="0" cy="0"/>
          <a:chOff x="0" y="0"/>
          <a:chExt cx="0" cy="0"/>
        </a:xfrm>
      </p:grpSpPr>
      <p:sp>
        <p:nvSpPr>
          <p:cNvPr id="362" name="Google Shape;362;p46"/>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3" name="Google Shape;363;p46"/>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285750" lvl="0" marL="457200" algn="ctr">
              <a:spcBef>
                <a:spcPts val="0"/>
              </a:spcBef>
              <a:spcAft>
                <a:spcPts val="0"/>
              </a:spcAft>
              <a:buSzPts val="900"/>
              <a:buChar char="●"/>
              <a:defRPr/>
            </a:lvl1pPr>
            <a:lvl2pPr indent="-285750" lvl="1" marL="914400" algn="ctr">
              <a:spcBef>
                <a:spcPts val="0"/>
              </a:spcBef>
              <a:spcAft>
                <a:spcPts val="0"/>
              </a:spcAft>
              <a:buSzPts val="900"/>
              <a:buChar char="○"/>
              <a:defRPr/>
            </a:lvl2pPr>
            <a:lvl3pPr indent="-285750" lvl="2" marL="1371600" algn="ctr">
              <a:spcBef>
                <a:spcPts val="0"/>
              </a:spcBef>
              <a:spcAft>
                <a:spcPts val="0"/>
              </a:spcAft>
              <a:buSzPts val="900"/>
              <a:buChar char="■"/>
              <a:defRPr/>
            </a:lvl3pPr>
            <a:lvl4pPr indent="-285750" lvl="3" marL="1828800" algn="ctr">
              <a:spcBef>
                <a:spcPts val="0"/>
              </a:spcBef>
              <a:spcAft>
                <a:spcPts val="0"/>
              </a:spcAft>
              <a:buSzPts val="900"/>
              <a:buChar char="●"/>
              <a:defRPr/>
            </a:lvl4pPr>
            <a:lvl5pPr indent="-285750" lvl="4" marL="2286000" algn="ctr">
              <a:spcBef>
                <a:spcPts val="0"/>
              </a:spcBef>
              <a:spcAft>
                <a:spcPts val="0"/>
              </a:spcAft>
              <a:buSzPts val="900"/>
              <a:buChar char="○"/>
              <a:defRPr/>
            </a:lvl5pPr>
            <a:lvl6pPr indent="-285750" lvl="5" marL="2743200" algn="ctr">
              <a:spcBef>
                <a:spcPts val="0"/>
              </a:spcBef>
              <a:spcAft>
                <a:spcPts val="0"/>
              </a:spcAft>
              <a:buSzPts val="900"/>
              <a:buChar char="■"/>
              <a:defRPr/>
            </a:lvl6pPr>
            <a:lvl7pPr indent="-285750" lvl="6" marL="3200400" algn="ctr">
              <a:spcBef>
                <a:spcPts val="0"/>
              </a:spcBef>
              <a:spcAft>
                <a:spcPts val="0"/>
              </a:spcAft>
              <a:buSzPts val="900"/>
              <a:buChar char="●"/>
              <a:defRPr/>
            </a:lvl7pPr>
            <a:lvl8pPr indent="-285750" lvl="7" marL="3657600" algn="ctr">
              <a:spcBef>
                <a:spcPts val="0"/>
              </a:spcBef>
              <a:spcAft>
                <a:spcPts val="0"/>
              </a:spcAft>
              <a:buSzPts val="900"/>
              <a:buChar char="○"/>
              <a:defRPr/>
            </a:lvl8pPr>
            <a:lvl9pPr indent="-285750" lvl="8" marL="4114800" algn="ctr">
              <a:spcBef>
                <a:spcPts val="0"/>
              </a:spcBef>
              <a:spcAft>
                <a:spcPts val="0"/>
              </a:spcAft>
              <a:buSzPts val="9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64" name="Shape 364"/>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365" name="Shape 365"/>
        <p:cNvGrpSpPr/>
        <p:nvPr/>
      </p:nvGrpSpPr>
      <p:grpSpPr>
        <a:xfrm>
          <a:off x="0" y="0"/>
          <a:ext cx="0" cy="0"/>
          <a:chOff x="0" y="0"/>
          <a:chExt cx="0" cy="0"/>
        </a:xfrm>
      </p:grpSpPr>
      <p:sp>
        <p:nvSpPr>
          <p:cNvPr id="366" name="Google Shape;366;p48"/>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367" name="Google Shape;367;p48"/>
          <p:cNvSpPr txBox="1"/>
          <p:nvPr>
            <p:ph idx="1" type="subTitle"/>
          </p:nvPr>
        </p:nvSpPr>
        <p:spPr>
          <a:xfrm>
            <a:off x="4406650" y="393750"/>
            <a:ext cx="44097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68" name="Google Shape;368;p48"/>
          <p:cNvSpPr txBox="1"/>
          <p:nvPr>
            <p:ph idx="2" type="subTitle"/>
          </p:nvPr>
        </p:nvSpPr>
        <p:spPr>
          <a:xfrm>
            <a:off x="4406650" y="1151705"/>
            <a:ext cx="44097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69" name="Google Shape;369;p48"/>
          <p:cNvSpPr txBox="1"/>
          <p:nvPr>
            <p:ph idx="3" type="subTitle"/>
          </p:nvPr>
        </p:nvSpPr>
        <p:spPr>
          <a:xfrm>
            <a:off x="4406650" y="3425570"/>
            <a:ext cx="44097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70" name="Google Shape;370;p48"/>
          <p:cNvSpPr txBox="1"/>
          <p:nvPr>
            <p:ph idx="4" type="subTitle"/>
          </p:nvPr>
        </p:nvSpPr>
        <p:spPr>
          <a:xfrm>
            <a:off x="4406650" y="1909660"/>
            <a:ext cx="44097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71" name="Google Shape;371;p48"/>
          <p:cNvSpPr txBox="1"/>
          <p:nvPr>
            <p:ph idx="5" type="subTitle"/>
          </p:nvPr>
        </p:nvSpPr>
        <p:spPr>
          <a:xfrm>
            <a:off x="4406650" y="4183525"/>
            <a:ext cx="44097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72" name="Google Shape;372;p48"/>
          <p:cNvSpPr txBox="1"/>
          <p:nvPr>
            <p:ph idx="6" type="subTitle"/>
          </p:nvPr>
        </p:nvSpPr>
        <p:spPr>
          <a:xfrm>
            <a:off x="4406650" y="2667615"/>
            <a:ext cx="44097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373" name="Shape 373"/>
        <p:cNvGrpSpPr/>
        <p:nvPr/>
      </p:nvGrpSpPr>
      <p:grpSpPr>
        <a:xfrm>
          <a:off x="0" y="0"/>
          <a:ext cx="0" cy="0"/>
          <a:chOff x="0" y="0"/>
          <a:chExt cx="0" cy="0"/>
        </a:xfrm>
      </p:grpSpPr>
      <p:sp>
        <p:nvSpPr>
          <p:cNvPr id="374" name="Google Shape;374;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375" name="Google Shape;375;p49"/>
          <p:cNvSpPr txBox="1"/>
          <p:nvPr>
            <p:ph idx="1" type="body"/>
          </p:nvPr>
        </p:nvSpPr>
        <p:spPr>
          <a:xfrm>
            <a:off x="311700" y="1152475"/>
            <a:ext cx="4473900" cy="3416400"/>
          </a:xfrm>
          <a:prstGeom prst="rect">
            <a:avLst/>
          </a:prstGeom>
        </p:spPr>
        <p:txBody>
          <a:bodyPr anchorCtr="0" anchor="t"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376" name="Google Shape;376;p49"/>
          <p:cNvSpPr/>
          <p:nvPr>
            <p:ph idx="2" type="pic"/>
          </p:nvPr>
        </p:nvSpPr>
        <p:spPr>
          <a:xfrm>
            <a:off x="4992024" y="1152775"/>
            <a:ext cx="3840300" cy="3416400"/>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377" name="Shape 377"/>
        <p:cNvGrpSpPr/>
        <p:nvPr/>
      </p:nvGrpSpPr>
      <p:grpSpPr>
        <a:xfrm>
          <a:off x="0" y="0"/>
          <a:ext cx="0" cy="0"/>
          <a:chOff x="0" y="0"/>
          <a:chExt cx="0" cy="0"/>
        </a:xfrm>
      </p:grpSpPr>
      <p:sp>
        <p:nvSpPr>
          <p:cNvPr id="378" name="Google Shape;378;p50"/>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79" name="Google Shape;379;p50"/>
          <p:cNvSpPr txBox="1"/>
          <p:nvPr>
            <p:ph idx="1" type="body"/>
          </p:nvPr>
        </p:nvSpPr>
        <p:spPr>
          <a:xfrm>
            <a:off x="483150" y="2237788"/>
            <a:ext cx="3619800" cy="2373600"/>
          </a:xfrm>
          <a:prstGeom prst="rect">
            <a:avLst/>
          </a:prstGeom>
        </p:spPr>
        <p:txBody>
          <a:bodyPr anchorCtr="0" anchor="t"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380" name="Google Shape;380;p50"/>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381" name="Google Shape;381;p50"/>
          <p:cNvSpPr txBox="1"/>
          <p:nvPr>
            <p:ph idx="3" type="subTitle"/>
          </p:nvPr>
        </p:nvSpPr>
        <p:spPr>
          <a:xfrm>
            <a:off x="483150" y="1336161"/>
            <a:ext cx="36198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82" name="Google Shape;382;p50"/>
          <p:cNvSpPr txBox="1"/>
          <p:nvPr>
            <p:ph idx="4" type="subTitle"/>
          </p:nvPr>
        </p:nvSpPr>
        <p:spPr>
          <a:xfrm>
            <a:off x="5048000" y="1336161"/>
            <a:ext cx="36198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383" name="Shape 383"/>
        <p:cNvGrpSpPr/>
        <p:nvPr/>
      </p:nvGrpSpPr>
      <p:grpSpPr>
        <a:xfrm>
          <a:off x="0" y="0"/>
          <a:ext cx="0" cy="0"/>
          <a:chOff x="0" y="0"/>
          <a:chExt cx="0" cy="0"/>
        </a:xfrm>
      </p:grpSpPr>
      <p:sp>
        <p:nvSpPr>
          <p:cNvPr id="384" name="Google Shape;384;p51"/>
          <p:cNvSpPr txBox="1"/>
          <p:nvPr>
            <p:ph idx="1" type="body"/>
          </p:nvPr>
        </p:nvSpPr>
        <p:spPr>
          <a:xfrm>
            <a:off x="483175" y="2417500"/>
            <a:ext cx="2455500" cy="2373600"/>
          </a:xfrm>
          <a:prstGeom prst="rect">
            <a:avLst/>
          </a:prstGeom>
        </p:spPr>
        <p:txBody>
          <a:bodyPr anchorCtr="0" anchor="t"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385" name="Google Shape;385;p51"/>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386" name="Google Shape;386;p51"/>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87" name="Google Shape;387;p51"/>
          <p:cNvSpPr txBox="1"/>
          <p:nvPr>
            <p:ph idx="3" type="subTitle"/>
          </p:nvPr>
        </p:nvSpPr>
        <p:spPr>
          <a:xfrm>
            <a:off x="483175" y="1336150"/>
            <a:ext cx="2455500" cy="7785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88" name="Google Shape;388;p51"/>
          <p:cNvSpPr txBox="1"/>
          <p:nvPr>
            <p:ph idx="4" type="subTitle"/>
          </p:nvPr>
        </p:nvSpPr>
        <p:spPr>
          <a:xfrm>
            <a:off x="3347725" y="1336150"/>
            <a:ext cx="2455500" cy="7785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89" name="Google Shape;389;p51"/>
          <p:cNvSpPr txBox="1"/>
          <p:nvPr>
            <p:ph idx="5" type="subTitle"/>
          </p:nvPr>
        </p:nvSpPr>
        <p:spPr>
          <a:xfrm>
            <a:off x="6212275" y="1336150"/>
            <a:ext cx="2455500" cy="7785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0" name="Google Shape;390;p51"/>
          <p:cNvSpPr txBox="1"/>
          <p:nvPr>
            <p:ph idx="6" type="body"/>
          </p:nvPr>
        </p:nvSpPr>
        <p:spPr>
          <a:xfrm>
            <a:off x="6212275" y="2417500"/>
            <a:ext cx="2455500" cy="2373600"/>
          </a:xfrm>
          <a:prstGeom prst="rect">
            <a:avLst/>
          </a:prstGeom>
        </p:spPr>
        <p:txBody>
          <a:bodyPr anchorCtr="0" anchor="t" bIns="0" lIns="0" spcFirstLastPara="1" rIns="0" wrap="square" tIns="0">
            <a:sp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Four big ideas">
    <p:spTree>
      <p:nvGrpSpPr>
        <p:cNvPr id="391" name="Shape 391"/>
        <p:cNvGrpSpPr/>
        <p:nvPr/>
      </p:nvGrpSpPr>
      <p:grpSpPr>
        <a:xfrm>
          <a:off x="0" y="0"/>
          <a:ext cx="0" cy="0"/>
          <a:chOff x="0" y="0"/>
          <a:chExt cx="0" cy="0"/>
        </a:xfrm>
      </p:grpSpPr>
      <p:sp>
        <p:nvSpPr>
          <p:cNvPr id="392" name="Google Shape;392;p52"/>
          <p:cNvSpPr txBox="1"/>
          <p:nvPr>
            <p:ph idx="1" type="body"/>
          </p:nvPr>
        </p:nvSpPr>
        <p:spPr>
          <a:xfrm>
            <a:off x="366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393" name="Google Shape;393;p52"/>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394" name="Google Shape;394;p52"/>
          <p:cNvSpPr txBox="1"/>
          <p:nvPr>
            <p:ph idx="3" type="body"/>
          </p:nvPr>
        </p:nvSpPr>
        <p:spPr>
          <a:xfrm>
            <a:off x="366750" y="3648575"/>
            <a:ext cx="3838500" cy="1138500"/>
          </a:xfrm>
          <a:prstGeom prst="rect">
            <a:avLst/>
          </a:prstGeom>
        </p:spPr>
        <p:txBody>
          <a:bodyPr anchorCtr="0" anchor="t" bIns="0" lIns="0" spcFirstLastPara="1" rIns="0" wrap="square" tIns="0">
            <a:spAutoFit/>
          </a:bodyPr>
          <a:lstStyle>
            <a:lvl1pPr indent="-317500" lvl="0" marL="457200">
              <a:spcBef>
                <a:spcPts val="0"/>
              </a:spcBef>
              <a:spcAft>
                <a:spcPts val="0"/>
              </a:spcAft>
              <a:buSzPts val="1400"/>
              <a:buChar char="●"/>
              <a:defRPr sz="1400"/>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395" name="Google Shape;395;p52"/>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396" name="Google Shape;396;p52"/>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97" name="Google Shape;397;p52"/>
          <p:cNvSpPr txBox="1"/>
          <p:nvPr>
            <p:ph idx="5" type="subTitle"/>
          </p:nvPr>
        </p:nvSpPr>
        <p:spPr>
          <a:xfrm>
            <a:off x="366763" y="1277907"/>
            <a:ext cx="3838500" cy="4812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8" name="Google Shape;398;p52"/>
          <p:cNvSpPr txBox="1"/>
          <p:nvPr>
            <p:ph idx="6" type="subTitle"/>
          </p:nvPr>
        </p:nvSpPr>
        <p:spPr>
          <a:xfrm>
            <a:off x="4938738" y="1277907"/>
            <a:ext cx="3838500" cy="4812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9" name="Google Shape;399;p52"/>
          <p:cNvSpPr txBox="1"/>
          <p:nvPr>
            <p:ph idx="7" type="subTitle"/>
          </p:nvPr>
        </p:nvSpPr>
        <p:spPr>
          <a:xfrm>
            <a:off x="4938761" y="3167363"/>
            <a:ext cx="3838500" cy="4812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00" name="Google Shape;400;p52"/>
          <p:cNvSpPr txBox="1"/>
          <p:nvPr>
            <p:ph idx="8" type="subTitle"/>
          </p:nvPr>
        </p:nvSpPr>
        <p:spPr>
          <a:xfrm>
            <a:off x="366750" y="3167363"/>
            <a:ext cx="3838500" cy="4812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401" name="Shape 401"/>
        <p:cNvGrpSpPr/>
        <p:nvPr/>
      </p:nvGrpSpPr>
      <p:grpSpPr>
        <a:xfrm>
          <a:off x="0" y="0"/>
          <a:ext cx="0" cy="0"/>
          <a:chOff x="0" y="0"/>
          <a:chExt cx="0" cy="0"/>
        </a:xfrm>
      </p:grpSpPr>
      <p:sp>
        <p:nvSpPr>
          <p:cNvPr id="402" name="Google Shape;402;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403" name="Google Shape;403;p53"/>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404" name="Shape 404"/>
        <p:cNvGrpSpPr/>
        <p:nvPr/>
      </p:nvGrpSpPr>
      <p:grpSpPr>
        <a:xfrm>
          <a:off x="0" y="0"/>
          <a:ext cx="0" cy="0"/>
          <a:chOff x="0" y="0"/>
          <a:chExt cx="0" cy="0"/>
        </a:xfrm>
      </p:grpSpPr>
      <p:sp>
        <p:nvSpPr>
          <p:cNvPr id="405" name="Google Shape;405;p54"/>
          <p:cNvSpPr txBox="1"/>
          <p:nvPr>
            <p:ph idx="1" type="body"/>
          </p:nvPr>
        </p:nvSpPr>
        <p:spPr>
          <a:xfrm>
            <a:off x="311700"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6" name="Google Shape;406;p54"/>
          <p:cNvSpPr/>
          <p:nvPr>
            <p:ph idx="2" type="pic"/>
          </p:nvPr>
        </p:nvSpPr>
        <p:spPr>
          <a:xfrm>
            <a:off x="4804825" y="1133300"/>
            <a:ext cx="4027500" cy="2392800"/>
          </a:xfrm>
          <a:prstGeom prst="rect">
            <a:avLst/>
          </a:prstGeom>
          <a:noFill/>
          <a:ln>
            <a:noFill/>
          </a:ln>
        </p:spPr>
      </p:sp>
      <p:sp>
        <p:nvSpPr>
          <p:cNvPr id="407" name="Google Shape;407;p54"/>
          <p:cNvSpPr/>
          <p:nvPr>
            <p:ph idx="3" type="pic"/>
          </p:nvPr>
        </p:nvSpPr>
        <p:spPr>
          <a:xfrm>
            <a:off x="311725" y="1133300"/>
            <a:ext cx="4027500" cy="2392800"/>
          </a:xfrm>
          <a:prstGeom prst="rect">
            <a:avLst/>
          </a:prstGeom>
          <a:noFill/>
          <a:ln>
            <a:noFill/>
          </a:ln>
        </p:spPr>
      </p:sp>
      <p:sp>
        <p:nvSpPr>
          <p:cNvPr id="408" name="Google Shape;408;p54"/>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9" name="Google Shape;409;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410" name="Google Shape;410;p54"/>
          <p:cNvSpPr txBox="1"/>
          <p:nvPr>
            <p:ph idx="5" type="subTitle"/>
          </p:nvPr>
        </p:nvSpPr>
        <p:spPr>
          <a:xfrm>
            <a:off x="311725" y="3582900"/>
            <a:ext cx="4027500" cy="481200"/>
          </a:xfrm>
          <a:prstGeom prst="rect">
            <a:avLst/>
          </a:prstGeom>
        </p:spPr>
        <p:txBody>
          <a:bodyPr anchorCtr="0" anchor="t" bIns="0" lIns="0" spcFirstLastPara="1" rIns="0" wrap="square" tIns="0">
            <a:noAutofit/>
          </a:bodyPr>
          <a:lstStyle>
            <a:lvl1pPr lvl="0">
              <a:spcBef>
                <a:spcPts val="0"/>
              </a:spcBef>
              <a:spcAft>
                <a:spcPts val="0"/>
              </a:spcAft>
              <a:buSzPts val="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11" name="Google Shape;411;p54"/>
          <p:cNvSpPr txBox="1"/>
          <p:nvPr>
            <p:ph idx="6" type="subTitle"/>
          </p:nvPr>
        </p:nvSpPr>
        <p:spPr>
          <a:xfrm>
            <a:off x="4804825" y="3582900"/>
            <a:ext cx="4027500" cy="481200"/>
          </a:xfrm>
          <a:prstGeom prst="rect">
            <a:avLst/>
          </a:prstGeom>
        </p:spPr>
        <p:txBody>
          <a:bodyPr anchorCtr="0" anchor="t" bIns="0" lIns="0" spcFirstLastPara="1" rIns="0" wrap="square" tIns="0">
            <a:noAutofit/>
          </a:bodyPr>
          <a:lstStyle>
            <a:lvl1pPr lvl="0">
              <a:spcBef>
                <a:spcPts val="0"/>
              </a:spcBef>
              <a:spcAft>
                <a:spcPts val="0"/>
              </a:spcAft>
              <a:buSzPts val="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412" name="Shape 412"/>
        <p:cNvGrpSpPr/>
        <p:nvPr/>
      </p:nvGrpSpPr>
      <p:grpSpPr>
        <a:xfrm>
          <a:off x="0" y="0"/>
          <a:ext cx="0" cy="0"/>
          <a:chOff x="0" y="0"/>
          <a:chExt cx="0" cy="0"/>
        </a:xfrm>
      </p:grpSpPr>
      <p:sp>
        <p:nvSpPr>
          <p:cNvPr id="413" name="Google Shape;413;p55"/>
          <p:cNvSpPr txBox="1"/>
          <p:nvPr>
            <p:ph idx="1" type="body"/>
          </p:nvPr>
        </p:nvSpPr>
        <p:spPr>
          <a:xfrm>
            <a:off x="31170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4" name="Google Shape;414;p55"/>
          <p:cNvSpPr/>
          <p:nvPr>
            <p:ph idx="2" type="pic"/>
          </p:nvPr>
        </p:nvSpPr>
        <p:spPr>
          <a:xfrm>
            <a:off x="6205225" y="1128325"/>
            <a:ext cx="2627100" cy="2273100"/>
          </a:xfrm>
          <a:prstGeom prst="rect">
            <a:avLst/>
          </a:prstGeom>
          <a:noFill/>
          <a:ln>
            <a:noFill/>
          </a:ln>
        </p:spPr>
      </p:sp>
      <p:sp>
        <p:nvSpPr>
          <p:cNvPr id="415" name="Google Shape;415;p55"/>
          <p:cNvSpPr/>
          <p:nvPr>
            <p:ph idx="3" type="pic"/>
          </p:nvPr>
        </p:nvSpPr>
        <p:spPr>
          <a:xfrm>
            <a:off x="311725" y="1128325"/>
            <a:ext cx="2627100" cy="2273100"/>
          </a:xfrm>
          <a:prstGeom prst="rect">
            <a:avLst/>
          </a:prstGeom>
          <a:noFill/>
          <a:ln>
            <a:noFill/>
          </a:ln>
        </p:spPr>
      </p:sp>
      <p:sp>
        <p:nvSpPr>
          <p:cNvPr id="416" name="Google Shape;416;p55"/>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7" name="Google Shape;417;p55"/>
          <p:cNvSpPr/>
          <p:nvPr>
            <p:ph idx="5" type="pic"/>
          </p:nvPr>
        </p:nvSpPr>
        <p:spPr>
          <a:xfrm>
            <a:off x="3255250" y="1128325"/>
            <a:ext cx="2627100" cy="2273100"/>
          </a:xfrm>
          <a:prstGeom prst="rect">
            <a:avLst/>
          </a:prstGeom>
          <a:noFill/>
          <a:ln>
            <a:noFill/>
          </a:ln>
        </p:spPr>
      </p:sp>
      <p:sp>
        <p:nvSpPr>
          <p:cNvPr id="418" name="Google Shape;418;p55"/>
          <p:cNvSpPr txBox="1"/>
          <p:nvPr>
            <p:ph idx="6" type="body"/>
          </p:nvPr>
        </p:nvSpPr>
        <p:spPr>
          <a:xfrm>
            <a:off x="3255250" y="3911700"/>
            <a:ext cx="2627100" cy="1018500"/>
          </a:xfrm>
          <a:prstGeom prst="rect">
            <a:avLst/>
          </a:prstGeom>
        </p:spPr>
        <p:txBody>
          <a:bodyPr anchorCtr="0" anchor="t" bIns="0" lIns="0" spcFirstLastPara="1" rIns="0" wrap="square" tIns="0">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9" name="Google Shape;419;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420" name="Google Shape;420;p55"/>
          <p:cNvSpPr txBox="1"/>
          <p:nvPr>
            <p:ph idx="7" type="subTitle"/>
          </p:nvPr>
        </p:nvSpPr>
        <p:spPr>
          <a:xfrm>
            <a:off x="311725" y="3430500"/>
            <a:ext cx="2627100" cy="481200"/>
          </a:xfrm>
          <a:prstGeom prst="rect">
            <a:avLst/>
          </a:prstGeom>
        </p:spPr>
        <p:txBody>
          <a:bodyPr anchorCtr="0" anchor="t" bIns="0" lIns="0" spcFirstLastPara="1" rIns="0" wrap="square" tIns="0">
            <a:noAutofit/>
          </a:bodyPr>
          <a:lstStyle>
            <a:lvl1pPr lvl="0">
              <a:spcBef>
                <a:spcPts val="0"/>
              </a:spcBef>
              <a:spcAft>
                <a:spcPts val="0"/>
              </a:spcAft>
              <a:buSzPts val="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21" name="Google Shape;421;p55"/>
          <p:cNvSpPr txBox="1"/>
          <p:nvPr>
            <p:ph idx="8" type="subTitle"/>
          </p:nvPr>
        </p:nvSpPr>
        <p:spPr>
          <a:xfrm>
            <a:off x="6205225" y="3430500"/>
            <a:ext cx="2627100" cy="481200"/>
          </a:xfrm>
          <a:prstGeom prst="rect">
            <a:avLst/>
          </a:prstGeom>
        </p:spPr>
        <p:txBody>
          <a:bodyPr anchorCtr="0" anchor="t" bIns="0" lIns="0" spcFirstLastPara="1" rIns="0" wrap="square" tIns="0">
            <a:noAutofit/>
          </a:bodyPr>
          <a:lstStyle>
            <a:lvl1pPr lvl="0">
              <a:spcBef>
                <a:spcPts val="0"/>
              </a:spcBef>
              <a:spcAft>
                <a:spcPts val="0"/>
              </a:spcAft>
              <a:buSzPts val="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22" name="Google Shape;422;p55"/>
          <p:cNvSpPr txBox="1"/>
          <p:nvPr>
            <p:ph idx="9" type="subTitle"/>
          </p:nvPr>
        </p:nvSpPr>
        <p:spPr>
          <a:xfrm>
            <a:off x="3255250" y="3430500"/>
            <a:ext cx="2627100" cy="481200"/>
          </a:xfrm>
          <a:prstGeom prst="rect">
            <a:avLst/>
          </a:prstGeom>
        </p:spPr>
        <p:txBody>
          <a:bodyPr anchorCtr="0" anchor="t" bIns="0" lIns="0" spcFirstLastPara="1" rIns="0" wrap="square" tIns="0">
            <a:noAutofit/>
          </a:bodyPr>
          <a:lstStyle>
            <a:lvl1pPr lvl="0">
              <a:spcBef>
                <a:spcPts val="0"/>
              </a:spcBef>
              <a:spcAft>
                <a:spcPts val="0"/>
              </a:spcAft>
              <a:buSzPts val="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423" name="Shape 423"/>
        <p:cNvGrpSpPr/>
        <p:nvPr/>
      </p:nvGrpSpPr>
      <p:grpSpPr>
        <a:xfrm>
          <a:off x="0" y="0"/>
          <a:ext cx="0" cy="0"/>
          <a:chOff x="0" y="0"/>
          <a:chExt cx="0" cy="0"/>
        </a:xfrm>
      </p:grpSpPr>
      <p:sp>
        <p:nvSpPr>
          <p:cNvPr id="424" name="Google Shape;424;p56"/>
          <p:cNvSpPr/>
          <p:nvPr>
            <p:ph idx="2" type="pic"/>
          </p:nvPr>
        </p:nvSpPr>
        <p:spPr>
          <a:xfrm>
            <a:off x="311700" y="445025"/>
            <a:ext cx="8520600" cy="4218300"/>
          </a:xfrm>
          <a:prstGeom prst="rect">
            <a:avLst/>
          </a:prstGeom>
          <a:no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425" name="Shape 425"/>
        <p:cNvGrpSpPr/>
        <p:nvPr/>
      </p:nvGrpSpPr>
      <p:grpSpPr>
        <a:xfrm>
          <a:off x="0" y="0"/>
          <a:ext cx="0" cy="0"/>
          <a:chOff x="0" y="0"/>
          <a:chExt cx="0" cy="0"/>
        </a:xfrm>
      </p:grpSpPr>
      <p:sp>
        <p:nvSpPr>
          <p:cNvPr id="426" name="Google Shape;426;p57"/>
          <p:cNvSpPr/>
          <p:nvPr>
            <p:ph idx="2" type="pic"/>
          </p:nvPr>
        </p:nvSpPr>
        <p:spPr>
          <a:xfrm>
            <a:off x="3389600" y="118913"/>
            <a:ext cx="1643700" cy="1535100"/>
          </a:xfrm>
          <a:prstGeom prst="rect">
            <a:avLst/>
          </a:prstGeom>
          <a:noFill/>
          <a:ln>
            <a:noFill/>
          </a:ln>
        </p:spPr>
      </p:sp>
      <p:sp>
        <p:nvSpPr>
          <p:cNvPr id="427" name="Google Shape;427;p57"/>
          <p:cNvSpPr/>
          <p:nvPr>
            <p:ph idx="3" type="pic"/>
          </p:nvPr>
        </p:nvSpPr>
        <p:spPr>
          <a:xfrm>
            <a:off x="5195935" y="118913"/>
            <a:ext cx="1643700" cy="1535100"/>
          </a:xfrm>
          <a:prstGeom prst="rect">
            <a:avLst/>
          </a:prstGeom>
          <a:noFill/>
          <a:ln>
            <a:noFill/>
          </a:ln>
        </p:spPr>
      </p:sp>
      <p:sp>
        <p:nvSpPr>
          <p:cNvPr id="428" name="Google Shape;428;p57"/>
          <p:cNvSpPr/>
          <p:nvPr>
            <p:ph idx="4" type="pic"/>
          </p:nvPr>
        </p:nvSpPr>
        <p:spPr>
          <a:xfrm>
            <a:off x="7002270" y="118913"/>
            <a:ext cx="1643700" cy="1535100"/>
          </a:xfrm>
          <a:prstGeom prst="rect">
            <a:avLst/>
          </a:prstGeom>
          <a:noFill/>
          <a:ln>
            <a:noFill/>
          </a:ln>
        </p:spPr>
      </p:sp>
      <p:sp>
        <p:nvSpPr>
          <p:cNvPr id="429" name="Google Shape;429;p57"/>
          <p:cNvSpPr/>
          <p:nvPr>
            <p:ph idx="5" type="pic"/>
          </p:nvPr>
        </p:nvSpPr>
        <p:spPr>
          <a:xfrm>
            <a:off x="3389588" y="1804212"/>
            <a:ext cx="1643700" cy="1535100"/>
          </a:xfrm>
          <a:prstGeom prst="rect">
            <a:avLst/>
          </a:prstGeom>
          <a:noFill/>
          <a:ln>
            <a:noFill/>
          </a:ln>
        </p:spPr>
      </p:sp>
      <p:sp>
        <p:nvSpPr>
          <p:cNvPr id="430" name="Google Shape;430;p57"/>
          <p:cNvSpPr/>
          <p:nvPr>
            <p:ph idx="6" type="pic"/>
          </p:nvPr>
        </p:nvSpPr>
        <p:spPr>
          <a:xfrm>
            <a:off x="5195922" y="1804212"/>
            <a:ext cx="1643700" cy="1535100"/>
          </a:xfrm>
          <a:prstGeom prst="rect">
            <a:avLst/>
          </a:prstGeom>
          <a:noFill/>
          <a:ln>
            <a:noFill/>
          </a:ln>
        </p:spPr>
      </p:sp>
      <p:sp>
        <p:nvSpPr>
          <p:cNvPr id="431" name="Google Shape;431;p57"/>
          <p:cNvSpPr/>
          <p:nvPr>
            <p:ph idx="7" type="pic"/>
          </p:nvPr>
        </p:nvSpPr>
        <p:spPr>
          <a:xfrm>
            <a:off x="7002257" y="1804212"/>
            <a:ext cx="1643700" cy="1535100"/>
          </a:xfrm>
          <a:prstGeom prst="rect">
            <a:avLst/>
          </a:prstGeom>
          <a:noFill/>
          <a:ln>
            <a:noFill/>
          </a:ln>
        </p:spPr>
      </p:sp>
      <p:sp>
        <p:nvSpPr>
          <p:cNvPr id="432" name="Google Shape;432;p57"/>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433" name="Google Shape;433;p57"/>
          <p:cNvSpPr/>
          <p:nvPr>
            <p:ph idx="8" type="pic"/>
          </p:nvPr>
        </p:nvSpPr>
        <p:spPr>
          <a:xfrm>
            <a:off x="3389588" y="3489487"/>
            <a:ext cx="1643700" cy="1535100"/>
          </a:xfrm>
          <a:prstGeom prst="rect">
            <a:avLst/>
          </a:prstGeom>
          <a:noFill/>
          <a:ln>
            <a:noFill/>
          </a:ln>
        </p:spPr>
      </p:sp>
      <p:sp>
        <p:nvSpPr>
          <p:cNvPr id="434" name="Google Shape;434;p57"/>
          <p:cNvSpPr/>
          <p:nvPr>
            <p:ph idx="9" type="pic"/>
          </p:nvPr>
        </p:nvSpPr>
        <p:spPr>
          <a:xfrm>
            <a:off x="5195922" y="3489487"/>
            <a:ext cx="1643700" cy="1535100"/>
          </a:xfrm>
          <a:prstGeom prst="rect">
            <a:avLst/>
          </a:prstGeom>
          <a:noFill/>
          <a:ln>
            <a:noFill/>
          </a:ln>
        </p:spPr>
      </p:sp>
      <p:sp>
        <p:nvSpPr>
          <p:cNvPr id="435" name="Google Shape;435;p57"/>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20" Type="http://schemas.openxmlformats.org/officeDocument/2006/relationships/slideLayout" Target="../slideLayouts/slideLayout3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22" Type="http://schemas.openxmlformats.org/officeDocument/2006/relationships/slideLayout" Target="../slideLayouts/slideLayout33.xml"/><Relationship Id="rId44" Type="http://schemas.openxmlformats.org/officeDocument/2006/relationships/slideLayout" Target="../slideLayouts/slideLayout55.xml"/><Relationship Id="rId21" Type="http://schemas.openxmlformats.org/officeDocument/2006/relationships/slideLayout" Target="../slideLayouts/slideLayout32.xml"/><Relationship Id="rId43" Type="http://schemas.openxmlformats.org/officeDocument/2006/relationships/slideLayout" Target="../slideLayouts/slideLayout54.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45"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37" Type="http://schemas.openxmlformats.org/officeDocument/2006/relationships/slideLayout" Target="../slideLayouts/slideLayout48.xml"/><Relationship Id="rId14" Type="http://schemas.openxmlformats.org/officeDocument/2006/relationships/slideLayout" Target="../slideLayouts/slideLayout25.xml"/><Relationship Id="rId36" Type="http://schemas.openxmlformats.org/officeDocument/2006/relationships/slideLayout" Target="../slideLayouts/slideLayout47.xml"/><Relationship Id="rId17" Type="http://schemas.openxmlformats.org/officeDocument/2006/relationships/slideLayout" Target="../slideLayouts/slideLayout28.xml"/><Relationship Id="rId39" Type="http://schemas.openxmlformats.org/officeDocument/2006/relationships/slideLayout" Target="../slideLayouts/slideLayout50.xml"/><Relationship Id="rId16" Type="http://schemas.openxmlformats.org/officeDocument/2006/relationships/slideLayout" Target="../slideLayouts/slideLayout27.xml"/><Relationship Id="rId38" Type="http://schemas.openxmlformats.org/officeDocument/2006/relationships/slideLayout" Target="../slideLayouts/slideLayout49.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3"/>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256025" y="2647675"/>
            <a:ext cx="3639600" cy="2239800"/>
          </a:xfrm>
          <a:prstGeom prst="rect">
            <a:avLst/>
          </a:prstGeom>
          <a:noFill/>
          <a:ln>
            <a:noFill/>
          </a:ln>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1pPr>
            <a:lvl2pPr indent="-285750" lvl="1" marL="91440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2pPr>
            <a:lvl3pPr indent="-285750" lvl="2" marL="137160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3pPr>
            <a:lvl4pPr indent="-285750" lvl="3" marL="182880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4pPr>
            <a:lvl5pPr indent="-285750" lvl="4" marL="228600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5pPr>
            <a:lvl6pPr indent="-285750" lvl="5" marL="274320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6pPr>
            <a:lvl7pPr indent="-285750" lvl="6" marL="320040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7pPr>
            <a:lvl8pPr indent="-285750" lvl="7" marL="365760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8pPr>
            <a:lvl9pPr indent="-285750" lvl="8" marL="411480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9pPr>
          </a:lstStyle>
          <a:p/>
        </p:txBody>
      </p:sp>
      <p:sp>
        <p:nvSpPr>
          <p:cNvPr id="52" name="Google Shape;52;p13"/>
          <p:cNvSpPr txBox="1"/>
          <p:nvPr>
            <p:ph type="title"/>
          </p:nvPr>
        </p:nvSpPr>
        <p:spPr>
          <a:xfrm>
            <a:off x="256025" y="499600"/>
            <a:ext cx="5366700" cy="1248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4800"/>
              <a:buFont typeface="Source Serif 4"/>
              <a:buNone/>
              <a:defRPr i="1" sz="4800">
                <a:solidFill>
                  <a:schemeClr val="dk1"/>
                </a:solidFill>
                <a:latin typeface="Source Serif 4"/>
                <a:ea typeface="Source Serif 4"/>
                <a:cs typeface="Source Serif 4"/>
                <a:sym typeface="Source Serif 4"/>
              </a:defRPr>
            </a:lvl1pPr>
            <a:lvl2pPr lvl="1">
              <a:spcBef>
                <a:spcPts val="0"/>
              </a:spcBef>
              <a:spcAft>
                <a:spcPts val="0"/>
              </a:spcAft>
              <a:buClr>
                <a:schemeClr val="dk1"/>
              </a:buClr>
              <a:buSzPts val="4800"/>
              <a:buFont typeface="Source Serif 4"/>
              <a:buNone/>
              <a:defRPr sz="4800">
                <a:solidFill>
                  <a:schemeClr val="dk1"/>
                </a:solidFill>
                <a:latin typeface="Source Serif 4"/>
                <a:ea typeface="Source Serif 4"/>
                <a:cs typeface="Source Serif 4"/>
                <a:sym typeface="Source Serif 4"/>
              </a:defRPr>
            </a:lvl2pPr>
            <a:lvl3pPr lvl="2">
              <a:spcBef>
                <a:spcPts val="0"/>
              </a:spcBef>
              <a:spcAft>
                <a:spcPts val="0"/>
              </a:spcAft>
              <a:buClr>
                <a:schemeClr val="dk1"/>
              </a:buClr>
              <a:buSzPts val="4800"/>
              <a:buFont typeface="Source Serif 4"/>
              <a:buNone/>
              <a:defRPr sz="4800">
                <a:solidFill>
                  <a:schemeClr val="dk1"/>
                </a:solidFill>
                <a:latin typeface="Source Serif 4"/>
                <a:ea typeface="Source Serif 4"/>
                <a:cs typeface="Source Serif 4"/>
                <a:sym typeface="Source Serif 4"/>
              </a:defRPr>
            </a:lvl3pPr>
            <a:lvl4pPr lvl="3">
              <a:spcBef>
                <a:spcPts val="0"/>
              </a:spcBef>
              <a:spcAft>
                <a:spcPts val="0"/>
              </a:spcAft>
              <a:buClr>
                <a:schemeClr val="dk1"/>
              </a:buClr>
              <a:buSzPts val="4800"/>
              <a:buFont typeface="Source Serif 4"/>
              <a:buNone/>
              <a:defRPr sz="4800">
                <a:solidFill>
                  <a:schemeClr val="dk1"/>
                </a:solidFill>
                <a:latin typeface="Source Serif 4"/>
                <a:ea typeface="Source Serif 4"/>
                <a:cs typeface="Source Serif 4"/>
                <a:sym typeface="Source Serif 4"/>
              </a:defRPr>
            </a:lvl4pPr>
            <a:lvl5pPr lvl="4">
              <a:spcBef>
                <a:spcPts val="0"/>
              </a:spcBef>
              <a:spcAft>
                <a:spcPts val="0"/>
              </a:spcAft>
              <a:buClr>
                <a:schemeClr val="dk1"/>
              </a:buClr>
              <a:buSzPts val="4800"/>
              <a:buFont typeface="Source Serif 4"/>
              <a:buNone/>
              <a:defRPr sz="4800">
                <a:solidFill>
                  <a:schemeClr val="dk1"/>
                </a:solidFill>
                <a:latin typeface="Source Serif 4"/>
                <a:ea typeface="Source Serif 4"/>
                <a:cs typeface="Source Serif 4"/>
                <a:sym typeface="Source Serif 4"/>
              </a:defRPr>
            </a:lvl5pPr>
            <a:lvl6pPr lvl="5">
              <a:spcBef>
                <a:spcPts val="0"/>
              </a:spcBef>
              <a:spcAft>
                <a:spcPts val="0"/>
              </a:spcAft>
              <a:buClr>
                <a:schemeClr val="dk1"/>
              </a:buClr>
              <a:buSzPts val="4800"/>
              <a:buFont typeface="Source Serif 4"/>
              <a:buNone/>
              <a:defRPr sz="4800">
                <a:solidFill>
                  <a:schemeClr val="dk1"/>
                </a:solidFill>
                <a:latin typeface="Source Serif 4"/>
                <a:ea typeface="Source Serif 4"/>
                <a:cs typeface="Source Serif 4"/>
                <a:sym typeface="Source Serif 4"/>
              </a:defRPr>
            </a:lvl6pPr>
            <a:lvl7pPr lvl="6">
              <a:spcBef>
                <a:spcPts val="0"/>
              </a:spcBef>
              <a:spcAft>
                <a:spcPts val="0"/>
              </a:spcAft>
              <a:buClr>
                <a:schemeClr val="dk1"/>
              </a:buClr>
              <a:buSzPts val="4800"/>
              <a:buFont typeface="Source Serif 4"/>
              <a:buNone/>
              <a:defRPr sz="4800">
                <a:solidFill>
                  <a:schemeClr val="dk1"/>
                </a:solidFill>
                <a:latin typeface="Source Serif 4"/>
                <a:ea typeface="Source Serif 4"/>
                <a:cs typeface="Source Serif 4"/>
                <a:sym typeface="Source Serif 4"/>
              </a:defRPr>
            </a:lvl7pPr>
            <a:lvl8pPr lvl="7">
              <a:spcBef>
                <a:spcPts val="0"/>
              </a:spcBef>
              <a:spcAft>
                <a:spcPts val="0"/>
              </a:spcAft>
              <a:buClr>
                <a:schemeClr val="dk1"/>
              </a:buClr>
              <a:buSzPts val="4800"/>
              <a:buFont typeface="Source Serif 4"/>
              <a:buNone/>
              <a:defRPr sz="4800">
                <a:solidFill>
                  <a:schemeClr val="dk1"/>
                </a:solidFill>
                <a:latin typeface="Source Serif 4"/>
                <a:ea typeface="Source Serif 4"/>
                <a:cs typeface="Source Serif 4"/>
                <a:sym typeface="Source Serif 4"/>
              </a:defRPr>
            </a:lvl8pPr>
            <a:lvl9pPr lvl="8">
              <a:spcBef>
                <a:spcPts val="0"/>
              </a:spcBef>
              <a:spcAft>
                <a:spcPts val="0"/>
              </a:spcAft>
              <a:buClr>
                <a:schemeClr val="dk1"/>
              </a:buClr>
              <a:buSzPts val="4800"/>
              <a:buFont typeface="Source Serif 4"/>
              <a:buNone/>
              <a:defRPr sz="4800">
                <a:solidFill>
                  <a:schemeClr val="dk1"/>
                </a:solidFill>
                <a:latin typeface="Source Serif 4"/>
                <a:ea typeface="Source Serif 4"/>
                <a:cs typeface="Source Serif 4"/>
                <a:sym typeface="Source Serif 4"/>
              </a:defRPr>
            </a:lvl9pPr>
          </a:lstStyle>
          <a:p/>
        </p:txBody>
      </p:sp>
      <p:sp>
        <p:nvSpPr>
          <p:cNvPr id="53" name="Google Shape;53;p13"/>
          <p:cNvSpPr txBox="1"/>
          <p:nvPr>
            <p:ph idx="2" type="body"/>
          </p:nvPr>
        </p:nvSpPr>
        <p:spPr>
          <a:xfrm>
            <a:off x="4564425" y="2634200"/>
            <a:ext cx="3565200" cy="1566900"/>
          </a:xfrm>
          <a:prstGeom prst="rect">
            <a:avLst/>
          </a:prstGeom>
          <a:noFill/>
          <a:ln>
            <a:noFill/>
          </a:ln>
        </p:spPr>
        <p:txBody>
          <a:bodyPr anchorCtr="0" anchor="t" bIns="91425" lIns="91425" spcFirstLastPara="1" rIns="91425" wrap="square" tIns="91425">
            <a:noAutofit/>
          </a:bodyPr>
          <a:lstStyle>
            <a:lvl1pPr indent="-285750" lvl="0" marL="45720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1pPr>
            <a:lvl2pPr indent="-285750" lvl="1" marL="91440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2pPr>
            <a:lvl3pPr indent="-285750" lvl="2" marL="137160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3pPr>
            <a:lvl4pPr indent="-285750" lvl="3" marL="182880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4pPr>
            <a:lvl5pPr indent="-285750" lvl="4" marL="228600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5pPr>
            <a:lvl6pPr indent="-285750" lvl="5" marL="274320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6pPr>
            <a:lvl7pPr indent="-285750" lvl="6" marL="320040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7pPr>
            <a:lvl8pPr indent="-285750" lvl="7" marL="365760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8pPr>
            <a:lvl9pPr indent="-285750" lvl="8" marL="411480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61">
          <p15:clr>
            <a:srgbClr val="E46962"/>
          </p15:clr>
        </p15:guide>
        <p15:guide id="2" pos="5599">
          <p15:clr>
            <a:srgbClr val="E46962"/>
          </p15:clr>
        </p15:guide>
        <p15:guide id="3" orient="horz" pos="161">
          <p15:clr>
            <a:srgbClr val="E46962"/>
          </p15:clr>
        </p15:guide>
        <p15:guide id="4" orient="horz" pos="3079">
          <p15:clr>
            <a:srgbClr val="E46962"/>
          </p15:clr>
        </p15:guide>
        <p15:guide id="5" pos="1463">
          <p15:clr>
            <a:srgbClr val="E46962"/>
          </p15:clr>
        </p15:guide>
        <p15:guide id="6" pos="1532">
          <p15:clr>
            <a:srgbClr val="E46962"/>
          </p15:clr>
        </p15:guide>
        <p15:guide id="7" pos="2845">
          <p15:clr>
            <a:srgbClr val="E46962"/>
          </p15:clr>
        </p15:guide>
        <p15:guide id="8" pos="2916">
          <p15:clr>
            <a:srgbClr val="E46962"/>
          </p15:clr>
        </p15:guide>
        <p15:guide id="9" pos="4228">
          <p15:clr>
            <a:srgbClr val="E46962"/>
          </p15:clr>
        </p15:guide>
        <p15:guide id="10" pos="4297">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id="440" name="Google Shape;440;p58"/>
          <p:cNvPicPr preferRelativeResize="0"/>
          <p:nvPr/>
        </p:nvPicPr>
        <p:blipFill rotWithShape="1">
          <a:blip r:embed="rId3">
            <a:alphaModFix/>
          </a:blip>
          <a:srcRect b="6663" l="36397" r="36399" t="10665"/>
          <a:stretch/>
        </p:blipFill>
        <p:spPr>
          <a:xfrm>
            <a:off x="5930675" y="0"/>
            <a:ext cx="2687100" cy="5143500"/>
          </a:xfrm>
          <a:prstGeom prst="round2SameRect">
            <a:avLst>
              <a:gd fmla="val 50000" name="adj1"/>
              <a:gd fmla="val 0" name="adj2"/>
            </a:avLst>
          </a:prstGeom>
          <a:noFill/>
          <a:ln>
            <a:noFill/>
          </a:ln>
        </p:spPr>
      </p:pic>
      <p:sp>
        <p:nvSpPr>
          <p:cNvPr id="441" name="Google Shape;441;p58"/>
          <p:cNvSpPr txBox="1"/>
          <p:nvPr>
            <p:ph type="title"/>
          </p:nvPr>
        </p:nvSpPr>
        <p:spPr>
          <a:xfrm>
            <a:off x="138600" y="3965575"/>
            <a:ext cx="3219000" cy="5295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1600"/>
              <a:t>Duaa Alzouby, Iman Amadou, Gwyneth Parthemore</a:t>
            </a:r>
            <a:endParaRPr sz="1600"/>
          </a:p>
        </p:txBody>
      </p:sp>
      <p:sp>
        <p:nvSpPr>
          <p:cNvPr id="442" name="Google Shape;442;p58"/>
          <p:cNvSpPr txBox="1"/>
          <p:nvPr>
            <p:ph idx="4" type="title"/>
          </p:nvPr>
        </p:nvSpPr>
        <p:spPr>
          <a:xfrm>
            <a:off x="138600" y="146550"/>
            <a:ext cx="6343200" cy="1135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i="0" lang="en" sz="5100"/>
              <a:t>Availability of Menstrual Products in the Bathrooms on North Campus</a:t>
            </a:r>
            <a:endParaRPr i="0" sz="5100"/>
          </a:p>
          <a:p>
            <a:pPr indent="0" lvl="0" marL="0" rtl="0" algn="l">
              <a:spcBef>
                <a:spcPts val="0"/>
              </a:spcBef>
              <a:spcAft>
                <a:spcPts val="0"/>
              </a:spcAft>
              <a:buNone/>
            </a:pPr>
            <a:r>
              <a:t/>
            </a:r>
            <a:endParaRPr i="0"/>
          </a:p>
        </p:txBody>
      </p:sp>
      <p:cxnSp>
        <p:nvCxnSpPr>
          <p:cNvPr id="443" name="Google Shape;443;p58"/>
          <p:cNvCxnSpPr/>
          <p:nvPr/>
        </p:nvCxnSpPr>
        <p:spPr>
          <a:xfrm>
            <a:off x="3297300" y="3618375"/>
            <a:ext cx="5846700" cy="0"/>
          </a:xfrm>
          <a:prstGeom prst="straightConnector1">
            <a:avLst/>
          </a:prstGeom>
          <a:noFill/>
          <a:ln cap="flat" cmpd="sng" w="9525">
            <a:solidFill>
              <a:schemeClr val="accent3"/>
            </a:solidFill>
            <a:prstDash val="solid"/>
            <a:round/>
            <a:headEnd len="med" w="med" type="none"/>
            <a:tailEnd len="med" w="med" type="none"/>
          </a:ln>
        </p:spPr>
      </p:cxnSp>
      <p:sp>
        <p:nvSpPr>
          <p:cNvPr id="444" name="Google Shape;444;p58"/>
          <p:cNvSpPr/>
          <p:nvPr/>
        </p:nvSpPr>
        <p:spPr>
          <a:xfrm>
            <a:off x="6093575" y="2093150"/>
            <a:ext cx="3050400" cy="3050400"/>
          </a:xfrm>
          <a:prstGeom prst="ellipse">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445" name="Google Shape;445;p58"/>
          <p:cNvSpPr/>
          <p:nvPr/>
        </p:nvSpPr>
        <p:spPr>
          <a:xfrm flipH="1">
            <a:off x="8338700" y="2810925"/>
            <a:ext cx="1614900" cy="1614900"/>
          </a:xfrm>
          <a:prstGeom prst="arc">
            <a:avLst>
              <a:gd fmla="val 16200000" name="adj1"/>
              <a:gd fmla="val 5413833" name="adj2"/>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9"/>
          <p:cNvSpPr txBox="1"/>
          <p:nvPr/>
        </p:nvSpPr>
        <p:spPr>
          <a:xfrm>
            <a:off x="256025" y="2979225"/>
            <a:ext cx="12648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i="1" sz="900">
              <a:solidFill>
                <a:schemeClr val="dk1"/>
              </a:solidFill>
              <a:latin typeface="Source Serif 4"/>
              <a:ea typeface="Source Serif 4"/>
              <a:cs typeface="Source Serif 4"/>
              <a:sym typeface="Source Serif 4"/>
            </a:endParaRPr>
          </a:p>
        </p:txBody>
      </p:sp>
      <p:sp>
        <p:nvSpPr>
          <p:cNvPr id="451" name="Google Shape;451;p59"/>
          <p:cNvSpPr txBox="1"/>
          <p:nvPr/>
        </p:nvSpPr>
        <p:spPr>
          <a:xfrm>
            <a:off x="3073572" y="2979225"/>
            <a:ext cx="12648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i="1" sz="900">
              <a:solidFill>
                <a:schemeClr val="dk1"/>
              </a:solidFill>
              <a:latin typeface="Source Serif 4"/>
              <a:ea typeface="Source Serif 4"/>
              <a:cs typeface="Source Serif 4"/>
              <a:sym typeface="Source Serif 4"/>
            </a:endParaRPr>
          </a:p>
        </p:txBody>
      </p:sp>
      <p:sp>
        <p:nvSpPr>
          <p:cNvPr id="452" name="Google Shape;452;p59"/>
          <p:cNvSpPr txBox="1"/>
          <p:nvPr/>
        </p:nvSpPr>
        <p:spPr>
          <a:xfrm>
            <a:off x="4629100" y="4051650"/>
            <a:ext cx="12648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i="1" sz="900">
              <a:solidFill>
                <a:schemeClr val="dk1"/>
              </a:solidFill>
              <a:latin typeface="Source Serif 4"/>
              <a:ea typeface="Source Serif 4"/>
              <a:cs typeface="Source Serif 4"/>
              <a:sym typeface="Source Serif 4"/>
            </a:endParaRPr>
          </a:p>
        </p:txBody>
      </p:sp>
      <p:sp>
        <p:nvSpPr>
          <p:cNvPr id="453" name="Google Shape;453;p59"/>
          <p:cNvSpPr txBox="1"/>
          <p:nvPr>
            <p:ph type="title"/>
          </p:nvPr>
        </p:nvSpPr>
        <p:spPr>
          <a:xfrm>
            <a:off x="256025" y="213150"/>
            <a:ext cx="5750100" cy="831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Problem </a:t>
            </a:r>
            <a:r>
              <a:rPr lang="en"/>
              <a:t>Addressed and Our Claims</a:t>
            </a:r>
            <a:endParaRPr/>
          </a:p>
        </p:txBody>
      </p:sp>
      <p:sp>
        <p:nvSpPr>
          <p:cNvPr id="454" name="Google Shape;454;p59"/>
          <p:cNvSpPr txBox="1"/>
          <p:nvPr>
            <p:ph idx="1" type="body"/>
          </p:nvPr>
        </p:nvSpPr>
        <p:spPr>
          <a:xfrm>
            <a:off x="255975" y="1836350"/>
            <a:ext cx="2283900" cy="2271000"/>
          </a:xfrm>
          <a:prstGeom prst="rect">
            <a:avLst/>
          </a:prstGeom>
        </p:spPr>
        <p:txBody>
          <a:bodyPr anchorCtr="0" anchor="t" bIns="0" lIns="0" spcFirstLastPara="1" rIns="0" wrap="square" tIns="0">
            <a:spAutoFit/>
          </a:bodyPr>
          <a:lstStyle/>
          <a:p>
            <a:pPr indent="-311150" lvl="0" marL="457200" rtl="0" algn="l">
              <a:spcBef>
                <a:spcPts val="0"/>
              </a:spcBef>
              <a:spcAft>
                <a:spcPts val="0"/>
              </a:spcAft>
              <a:buSzPts val="1300"/>
              <a:buChar char="-"/>
            </a:pPr>
            <a:r>
              <a:rPr lang="en" sz="1300"/>
              <a:t>Need for e</a:t>
            </a:r>
            <a:r>
              <a:rPr lang="en" sz="1300"/>
              <a:t>qual access for students and faculty</a:t>
            </a:r>
            <a:endParaRPr sz="1300"/>
          </a:p>
          <a:p>
            <a:pPr indent="-311150" lvl="0" marL="457200" rtl="0" algn="l">
              <a:spcBef>
                <a:spcPts val="0"/>
              </a:spcBef>
              <a:spcAft>
                <a:spcPts val="0"/>
              </a:spcAft>
              <a:buSzPts val="1300"/>
              <a:buChar char="-"/>
            </a:pPr>
            <a:r>
              <a:rPr lang="en" sz="1300"/>
              <a:t>Affordability is a huge issue</a:t>
            </a:r>
            <a:endParaRPr sz="1300"/>
          </a:p>
          <a:p>
            <a:pPr indent="-311150" lvl="0" marL="457200" rtl="0" algn="l">
              <a:spcBef>
                <a:spcPts val="0"/>
              </a:spcBef>
              <a:spcAft>
                <a:spcPts val="0"/>
              </a:spcAft>
              <a:buSzPts val="1300"/>
              <a:buChar char="-"/>
            </a:pPr>
            <a:r>
              <a:rPr lang="en" sz="1300"/>
              <a:t>Basic need by many</a:t>
            </a:r>
            <a:endParaRPr sz="1300"/>
          </a:p>
          <a:p>
            <a:pPr indent="-311150" lvl="0" marL="457200" rtl="0" algn="l">
              <a:spcBef>
                <a:spcPts val="0"/>
              </a:spcBef>
              <a:spcAft>
                <a:spcPts val="0"/>
              </a:spcAft>
              <a:buSzPts val="1300"/>
              <a:buChar char="-"/>
            </a:pPr>
            <a:r>
              <a:rPr lang="en" sz="1300"/>
              <a:t>Rising cost of living makes affording basic needs harder</a:t>
            </a:r>
            <a:endParaRPr sz="1300"/>
          </a:p>
          <a:p>
            <a:pPr indent="0" lvl="0" marL="0" rtl="0" algn="l">
              <a:spcBef>
                <a:spcPts val="0"/>
              </a:spcBef>
              <a:spcAft>
                <a:spcPts val="0"/>
              </a:spcAft>
              <a:buNone/>
            </a:pPr>
            <a:r>
              <a:t/>
            </a:r>
            <a:endParaRPr sz="1300"/>
          </a:p>
        </p:txBody>
      </p:sp>
      <p:sp>
        <p:nvSpPr>
          <p:cNvPr id="455" name="Google Shape;455;p59"/>
          <p:cNvSpPr txBox="1"/>
          <p:nvPr>
            <p:ph idx="2" type="title"/>
          </p:nvPr>
        </p:nvSpPr>
        <p:spPr>
          <a:xfrm>
            <a:off x="255975" y="1547275"/>
            <a:ext cx="1881600" cy="189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600"/>
              <a:t>Accessibility</a:t>
            </a:r>
            <a:endParaRPr sz="1600"/>
          </a:p>
        </p:txBody>
      </p:sp>
      <p:sp>
        <p:nvSpPr>
          <p:cNvPr id="456" name="Google Shape;456;p59"/>
          <p:cNvSpPr txBox="1"/>
          <p:nvPr>
            <p:ph idx="3" type="body"/>
          </p:nvPr>
        </p:nvSpPr>
        <p:spPr>
          <a:xfrm>
            <a:off x="3073572" y="1836350"/>
            <a:ext cx="1881600" cy="1580700"/>
          </a:xfrm>
          <a:prstGeom prst="rect">
            <a:avLst/>
          </a:prstGeom>
        </p:spPr>
        <p:txBody>
          <a:bodyPr anchorCtr="0" anchor="t" bIns="0" lIns="0" spcFirstLastPara="1" rIns="0" wrap="square" tIns="0">
            <a:spAutoFit/>
          </a:bodyPr>
          <a:lstStyle/>
          <a:p>
            <a:pPr indent="-311150" lvl="0" marL="457200" rtl="0" algn="l">
              <a:spcBef>
                <a:spcPts val="0"/>
              </a:spcBef>
              <a:spcAft>
                <a:spcPts val="0"/>
              </a:spcAft>
              <a:buSzPts val="1300"/>
              <a:buChar char="-"/>
            </a:pPr>
            <a:r>
              <a:rPr lang="en" sz="1300"/>
              <a:t>There should be ease</a:t>
            </a:r>
            <a:r>
              <a:rPr lang="en" sz="1300"/>
              <a:t> to get menstrual products around campus regardless of where you are</a:t>
            </a:r>
            <a:endParaRPr sz="1300"/>
          </a:p>
        </p:txBody>
      </p:sp>
      <p:sp>
        <p:nvSpPr>
          <p:cNvPr id="457" name="Google Shape;457;p59"/>
          <p:cNvSpPr txBox="1"/>
          <p:nvPr>
            <p:ph idx="4" type="title"/>
          </p:nvPr>
        </p:nvSpPr>
        <p:spPr>
          <a:xfrm>
            <a:off x="3073572" y="1547275"/>
            <a:ext cx="1881600" cy="189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600"/>
              <a:t>Convenience</a:t>
            </a:r>
            <a:endParaRPr sz="1600"/>
          </a:p>
        </p:txBody>
      </p:sp>
      <p:sp>
        <p:nvSpPr>
          <p:cNvPr id="458" name="Google Shape;458;p59"/>
          <p:cNvSpPr txBox="1"/>
          <p:nvPr>
            <p:ph idx="5" type="body"/>
          </p:nvPr>
        </p:nvSpPr>
        <p:spPr>
          <a:xfrm>
            <a:off x="5488884" y="1836350"/>
            <a:ext cx="2645700" cy="1810800"/>
          </a:xfrm>
          <a:prstGeom prst="rect">
            <a:avLst/>
          </a:prstGeom>
        </p:spPr>
        <p:txBody>
          <a:bodyPr anchorCtr="0" anchor="t" bIns="0" lIns="0" spcFirstLastPara="1" rIns="0" wrap="square" tIns="0">
            <a:spAutoFit/>
          </a:bodyPr>
          <a:lstStyle/>
          <a:p>
            <a:pPr indent="-311150" lvl="0" marL="457200" rtl="0" algn="l">
              <a:spcBef>
                <a:spcPts val="0"/>
              </a:spcBef>
              <a:spcAft>
                <a:spcPts val="0"/>
              </a:spcAft>
              <a:buSzPts val="1300"/>
              <a:buChar char="-"/>
            </a:pPr>
            <a:r>
              <a:rPr lang="en" sz="1300"/>
              <a:t>Identify which buildings on north campus are missing menstrual products</a:t>
            </a:r>
            <a:endParaRPr sz="1300"/>
          </a:p>
          <a:p>
            <a:pPr indent="-311150" lvl="0" marL="457200" rtl="0" algn="l">
              <a:spcBef>
                <a:spcPts val="0"/>
              </a:spcBef>
              <a:spcAft>
                <a:spcPts val="0"/>
              </a:spcAft>
              <a:buSzPts val="1300"/>
              <a:buChar char="-"/>
            </a:pPr>
            <a:r>
              <a:rPr lang="en" sz="1300"/>
              <a:t>We found many buildings in the most populous areas had little or no menstrual products</a:t>
            </a:r>
            <a:endParaRPr sz="1300"/>
          </a:p>
        </p:txBody>
      </p:sp>
      <p:sp>
        <p:nvSpPr>
          <p:cNvPr id="459" name="Google Shape;459;p59"/>
          <p:cNvSpPr txBox="1"/>
          <p:nvPr>
            <p:ph idx="6" type="title"/>
          </p:nvPr>
        </p:nvSpPr>
        <p:spPr>
          <a:xfrm>
            <a:off x="5599634" y="1547275"/>
            <a:ext cx="1881600" cy="189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600"/>
              <a:t>Identifying Gaps</a:t>
            </a:r>
            <a:endParaRPr sz="1600"/>
          </a:p>
        </p:txBody>
      </p:sp>
      <p:cxnSp>
        <p:nvCxnSpPr>
          <p:cNvPr id="460" name="Google Shape;460;p59"/>
          <p:cNvCxnSpPr/>
          <p:nvPr/>
        </p:nvCxnSpPr>
        <p:spPr>
          <a:xfrm>
            <a:off x="0" y="1218975"/>
            <a:ext cx="91440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id="465" name="Google Shape;465;p60" title="Menstrual_Products.jpeg"/>
          <p:cNvPicPr preferRelativeResize="0"/>
          <p:nvPr/>
        </p:nvPicPr>
        <p:blipFill>
          <a:blip r:embed="rId3">
            <a:alphaModFix/>
          </a:blip>
          <a:stretch>
            <a:fillRect/>
          </a:stretch>
        </p:blipFill>
        <p:spPr>
          <a:xfrm>
            <a:off x="934608" y="0"/>
            <a:ext cx="7274783"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1"/>
          <p:cNvSpPr txBox="1"/>
          <p:nvPr/>
        </p:nvSpPr>
        <p:spPr>
          <a:xfrm>
            <a:off x="186752" y="2979225"/>
            <a:ext cx="12648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i="1" sz="900">
              <a:solidFill>
                <a:schemeClr val="dk1"/>
              </a:solidFill>
              <a:latin typeface="Source Serif 4"/>
              <a:ea typeface="Source Serif 4"/>
              <a:cs typeface="Source Serif 4"/>
              <a:sym typeface="Source Serif 4"/>
            </a:endParaRPr>
          </a:p>
        </p:txBody>
      </p:sp>
      <p:sp>
        <p:nvSpPr>
          <p:cNvPr id="471" name="Google Shape;471;p61"/>
          <p:cNvSpPr txBox="1"/>
          <p:nvPr/>
        </p:nvSpPr>
        <p:spPr>
          <a:xfrm>
            <a:off x="2367580" y="2979225"/>
            <a:ext cx="12648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i="1" sz="900">
              <a:solidFill>
                <a:schemeClr val="dk1"/>
              </a:solidFill>
              <a:latin typeface="Source Serif 4"/>
              <a:ea typeface="Source Serif 4"/>
              <a:cs typeface="Source Serif 4"/>
              <a:sym typeface="Source Serif 4"/>
            </a:endParaRPr>
          </a:p>
        </p:txBody>
      </p:sp>
      <p:sp>
        <p:nvSpPr>
          <p:cNvPr id="472" name="Google Shape;472;p61"/>
          <p:cNvSpPr txBox="1"/>
          <p:nvPr/>
        </p:nvSpPr>
        <p:spPr>
          <a:xfrm>
            <a:off x="4600361" y="2979225"/>
            <a:ext cx="12648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i="1" sz="900">
              <a:solidFill>
                <a:schemeClr val="dk1"/>
              </a:solidFill>
              <a:latin typeface="Source Serif 4"/>
              <a:ea typeface="Source Serif 4"/>
              <a:cs typeface="Source Serif 4"/>
              <a:sym typeface="Source Serif 4"/>
            </a:endParaRPr>
          </a:p>
        </p:txBody>
      </p:sp>
      <p:sp>
        <p:nvSpPr>
          <p:cNvPr id="473" name="Google Shape;473;p61"/>
          <p:cNvSpPr txBox="1"/>
          <p:nvPr>
            <p:ph type="title"/>
          </p:nvPr>
        </p:nvSpPr>
        <p:spPr>
          <a:xfrm>
            <a:off x="256025" y="213150"/>
            <a:ext cx="5750100" cy="6234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4500"/>
              <a:t>Map Design</a:t>
            </a:r>
            <a:endParaRPr sz="4500"/>
          </a:p>
        </p:txBody>
      </p:sp>
      <p:sp>
        <p:nvSpPr>
          <p:cNvPr id="474" name="Google Shape;474;p61"/>
          <p:cNvSpPr txBox="1"/>
          <p:nvPr>
            <p:ph idx="1" type="body"/>
          </p:nvPr>
        </p:nvSpPr>
        <p:spPr>
          <a:xfrm>
            <a:off x="4830277" y="3147750"/>
            <a:ext cx="1881600" cy="948300"/>
          </a:xfrm>
          <a:prstGeom prst="rect">
            <a:avLst/>
          </a:prstGeom>
        </p:spPr>
        <p:txBody>
          <a:bodyPr anchorCtr="0" anchor="t" bIns="0" lIns="0" spcFirstLastPara="1" rIns="0" wrap="square" tIns="0">
            <a:spAutoFit/>
          </a:bodyPr>
          <a:lstStyle/>
          <a:p>
            <a:pPr indent="-298450" lvl="0" marL="457200" rtl="0" algn="l">
              <a:spcBef>
                <a:spcPts val="0"/>
              </a:spcBef>
              <a:spcAft>
                <a:spcPts val="0"/>
              </a:spcAft>
              <a:buSzPts val="1100"/>
              <a:buChar char="●"/>
            </a:pPr>
            <a:r>
              <a:rPr lang="en" sz="1100"/>
              <a:t>The color choice: red indicates absence while green signals access </a:t>
            </a:r>
            <a:endParaRPr sz="1100"/>
          </a:p>
        </p:txBody>
      </p:sp>
      <p:sp>
        <p:nvSpPr>
          <p:cNvPr id="475" name="Google Shape;475;p61"/>
          <p:cNvSpPr txBox="1"/>
          <p:nvPr>
            <p:ph idx="2" type="title"/>
          </p:nvPr>
        </p:nvSpPr>
        <p:spPr>
          <a:xfrm>
            <a:off x="4830265" y="2858675"/>
            <a:ext cx="1881600" cy="189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600"/>
              <a:t>Red vs Green </a:t>
            </a:r>
            <a:endParaRPr sz="1600"/>
          </a:p>
        </p:txBody>
      </p:sp>
      <p:sp>
        <p:nvSpPr>
          <p:cNvPr id="476" name="Google Shape;476;p61"/>
          <p:cNvSpPr txBox="1"/>
          <p:nvPr>
            <p:ph idx="3" type="body"/>
          </p:nvPr>
        </p:nvSpPr>
        <p:spPr>
          <a:xfrm>
            <a:off x="4517150" y="1810900"/>
            <a:ext cx="2194800" cy="948300"/>
          </a:xfrm>
          <a:prstGeom prst="rect">
            <a:avLst/>
          </a:prstGeom>
        </p:spPr>
        <p:txBody>
          <a:bodyPr anchorCtr="0" anchor="t" bIns="0" lIns="0" spcFirstLastPara="1" rIns="0" wrap="square" tIns="0">
            <a:spAutoFit/>
          </a:bodyPr>
          <a:lstStyle/>
          <a:p>
            <a:pPr indent="-298450" lvl="0" marL="457200" rtl="0" algn="l">
              <a:spcBef>
                <a:spcPts val="0"/>
              </a:spcBef>
              <a:spcAft>
                <a:spcPts val="0"/>
              </a:spcAft>
              <a:buSzPts val="1100"/>
              <a:buChar char="●"/>
            </a:pPr>
            <a:r>
              <a:rPr lang="en" sz="1100"/>
              <a:t>Reinforces urgency and highlights the mainly red diamonds that signify no menstrual products</a:t>
            </a:r>
            <a:endParaRPr sz="1100"/>
          </a:p>
        </p:txBody>
      </p:sp>
      <p:sp>
        <p:nvSpPr>
          <p:cNvPr id="477" name="Google Shape;477;p61"/>
          <p:cNvSpPr txBox="1"/>
          <p:nvPr>
            <p:ph idx="4" type="title"/>
          </p:nvPr>
        </p:nvSpPr>
        <p:spPr>
          <a:xfrm>
            <a:off x="4830280" y="1521825"/>
            <a:ext cx="1881600" cy="189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600"/>
              <a:t>Red Border</a:t>
            </a:r>
            <a:endParaRPr sz="1600"/>
          </a:p>
        </p:txBody>
      </p:sp>
      <p:sp>
        <p:nvSpPr>
          <p:cNvPr id="478" name="Google Shape;478;p61"/>
          <p:cNvSpPr txBox="1"/>
          <p:nvPr>
            <p:ph idx="5" type="body"/>
          </p:nvPr>
        </p:nvSpPr>
        <p:spPr>
          <a:xfrm>
            <a:off x="6777736" y="3156425"/>
            <a:ext cx="2238000" cy="1337700"/>
          </a:xfrm>
          <a:prstGeom prst="rect">
            <a:avLst/>
          </a:prstGeom>
        </p:spPr>
        <p:txBody>
          <a:bodyPr anchorCtr="0" anchor="t" bIns="0" lIns="0" spcFirstLastPara="1" rIns="0" wrap="square" tIns="0">
            <a:spAutoFit/>
          </a:bodyPr>
          <a:lstStyle/>
          <a:p>
            <a:pPr indent="-298450" lvl="0" marL="457200" rtl="0" algn="l">
              <a:spcBef>
                <a:spcPts val="0"/>
              </a:spcBef>
              <a:spcAft>
                <a:spcPts val="0"/>
              </a:spcAft>
              <a:buSzPts val="1100"/>
              <a:buChar char="●"/>
            </a:pPr>
            <a:r>
              <a:rPr lang="en" sz="1100"/>
              <a:t>The light street basemap orients viewers without being overwhelming, it only has:</a:t>
            </a:r>
            <a:endParaRPr sz="1100"/>
          </a:p>
          <a:p>
            <a:pPr indent="-298450" lvl="1" marL="914400" rtl="0" algn="l">
              <a:spcBef>
                <a:spcPts val="0"/>
              </a:spcBef>
              <a:spcAft>
                <a:spcPts val="0"/>
              </a:spcAft>
              <a:buSzPts val="1100"/>
              <a:buChar char="○"/>
            </a:pPr>
            <a:r>
              <a:rPr lang="en" sz="1100"/>
              <a:t>Building outlines</a:t>
            </a:r>
            <a:endParaRPr sz="1100"/>
          </a:p>
          <a:p>
            <a:pPr indent="-298450" lvl="1" marL="914400" rtl="0" algn="l">
              <a:spcBef>
                <a:spcPts val="0"/>
              </a:spcBef>
              <a:spcAft>
                <a:spcPts val="0"/>
              </a:spcAft>
              <a:buSzPts val="1100"/>
              <a:buChar char="○"/>
            </a:pPr>
            <a:r>
              <a:rPr lang="en" sz="1100"/>
              <a:t>Building names</a:t>
            </a:r>
            <a:endParaRPr sz="1100"/>
          </a:p>
          <a:p>
            <a:pPr indent="-298450" lvl="1" marL="914400" rtl="0" algn="l">
              <a:spcBef>
                <a:spcPts val="0"/>
              </a:spcBef>
              <a:spcAft>
                <a:spcPts val="0"/>
              </a:spcAft>
              <a:buSzPts val="1100"/>
              <a:buChar char="○"/>
            </a:pPr>
            <a:r>
              <a:rPr lang="en" sz="1100"/>
              <a:t>Road names</a:t>
            </a:r>
            <a:endParaRPr sz="1100"/>
          </a:p>
        </p:txBody>
      </p:sp>
      <p:sp>
        <p:nvSpPr>
          <p:cNvPr id="479" name="Google Shape;479;p61"/>
          <p:cNvSpPr txBox="1"/>
          <p:nvPr>
            <p:ph idx="6" type="title"/>
          </p:nvPr>
        </p:nvSpPr>
        <p:spPr>
          <a:xfrm>
            <a:off x="7262411" y="2858663"/>
            <a:ext cx="1881600" cy="189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600"/>
              <a:t>Basemap</a:t>
            </a:r>
            <a:endParaRPr sz="1600"/>
          </a:p>
        </p:txBody>
      </p:sp>
      <p:cxnSp>
        <p:nvCxnSpPr>
          <p:cNvPr id="480" name="Google Shape;480;p61"/>
          <p:cNvCxnSpPr/>
          <p:nvPr/>
        </p:nvCxnSpPr>
        <p:spPr>
          <a:xfrm>
            <a:off x="0" y="1218975"/>
            <a:ext cx="9144000" cy="0"/>
          </a:xfrm>
          <a:prstGeom prst="straightConnector1">
            <a:avLst/>
          </a:prstGeom>
          <a:noFill/>
          <a:ln cap="flat" cmpd="sng" w="9525">
            <a:solidFill>
              <a:schemeClr val="dk1"/>
            </a:solidFill>
            <a:prstDash val="solid"/>
            <a:round/>
            <a:headEnd len="med" w="med" type="none"/>
            <a:tailEnd len="med" w="med" type="none"/>
          </a:ln>
        </p:spPr>
      </p:cxnSp>
      <p:sp>
        <p:nvSpPr>
          <p:cNvPr id="481" name="Google Shape;481;p61"/>
          <p:cNvSpPr txBox="1"/>
          <p:nvPr/>
        </p:nvSpPr>
        <p:spPr>
          <a:xfrm>
            <a:off x="7089218" y="2953763"/>
            <a:ext cx="12648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i="1" sz="900">
              <a:solidFill>
                <a:schemeClr val="dk1"/>
              </a:solidFill>
              <a:latin typeface="Source Serif 4"/>
              <a:ea typeface="Source Serif 4"/>
              <a:cs typeface="Source Serif 4"/>
              <a:sym typeface="Source Serif 4"/>
            </a:endParaRPr>
          </a:p>
        </p:txBody>
      </p:sp>
      <p:sp>
        <p:nvSpPr>
          <p:cNvPr id="482" name="Google Shape;482;p61"/>
          <p:cNvSpPr txBox="1"/>
          <p:nvPr>
            <p:ph idx="3" type="body"/>
          </p:nvPr>
        </p:nvSpPr>
        <p:spPr>
          <a:xfrm>
            <a:off x="7089225" y="1810905"/>
            <a:ext cx="1881600" cy="753600"/>
          </a:xfrm>
          <a:prstGeom prst="rect">
            <a:avLst/>
          </a:prstGeom>
        </p:spPr>
        <p:txBody>
          <a:bodyPr anchorCtr="0" anchor="t" bIns="0" lIns="0" spcFirstLastPara="1" rIns="0" wrap="square" tIns="0">
            <a:spAutoFit/>
          </a:bodyPr>
          <a:lstStyle/>
          <a:p>
            <a:pPr indent="-298450" lvl="0" marL="457200" rtl="0" algn="l">
              <a:spcBef>
                <a:spcPts val="0"/>
              </a:spcBef>
              <a:spcAft>
                <a:spcPts val="0"/>
              </a:spcAft>
              <a:buSzPts val="1100"/>
              <a:buChar char="●"/>
            </a:pPr>
            <a:r>
              <a:rPr lang="en" sz="1100"/>
              <a:t>Simple yes/no classification to make our argument clear </a:t>
            </a:r>
            <a:endParaRPr sz="1100"/>
          </a:p>
        </p:txBody>
      </p:sp>
      <p:sp>
        <p:nvSpPr>
          <p:cNvPr id="483" name="Google Shape;483;p61"/>
          <p:cNvSpPr txBox="1"/>
          <p:nvPr>
            <p:ph idx="4" type="title"/>
          </p:nvPr>
        </p:nvSpPr>
        <p:spPr>
          <a:xfrm>
            <a:off x="7089218" y="1521813"/>
            <a:ext cx="1881600" cy="189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600"/>
              <a:t>Binary Legend</a:t>
            </a:r>
            <a:endParaRPr sz="1600"/>
          </a:p>
        </p:txBody>
      </p:sp>
      <p:pic>
        <p:nvPicPr>
          <p:cNvPr id="484" name="Google Shape;484;p61" title="Menstrual_Products.jpeg"/>
          <p:cNvPicPr preferRelativeResize="0"/>
          <p:nvPr/>
        </p:nvPicPr>
        <p:blipFill>
          <a:blip r:embed="rId3">
            <a:alphaModFix/>
          </a:blip>
          <a:stretch>
            <a:fillRect/>
          </a:stretch>
        </p:blipFill>
        <p:spPr>
          <a:xfrm>
            <a:off x="186750" y="1601400"/>
            <a:ext cx="4184448" cy="2958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Quarterly Planning Meeting">
  <a:themeElements>
    <a:clrScheme name="Simple Light">
      <a:dk1>
        <a:srgbClr val="D21117"/>
      </a:dk1>
      <a:lt1>
        <a:srgbClr val="F6EEEB"/>
      </a:lt1>
      <a:dk2>
        <a:srgbClr val="ECECEC"/>
      </a:dk2>
      <a:lt2>
        <a:srgbClr val="353635"/>
      </a:lt2>
      <a:accent1>
        <a:srgbClr val="B9DFFF"/>
      </a:accent1>
      <a:accent2>
        <a:srgbClr val="006CE9"/>
      </a:accent2>
      <a:accent3>
        <a:srgbClr val="FBFAFA"/>
      </a:accent3>
      <a:accent4>
        <a:srgbClr val="686868"/>
      </a:accent4>
      <a:accent5>
        <a:srgbClr val="C5C5C5"/>
      </a:accent5>
      <a:accent6>
        <a:srgbClr val="FFC1C3"/>
      </a:accent6>
      <a:hlink>
        <a:srgbClr val="006CE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